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6" r:id="rId29"/>
    <p:sldId id="288" r:id="rId30"/>
    <p:sldId id="289" r:id="rId31"/>
    <p:sldId id="290" r:id="rId32"/>
    <p:sldId id="291" r:id="rId33"/>
    <p:sldId id="292" r:id="rId34"/>
    <p:sldId id="29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80CA-468B-44C0-86A8-03C60952854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D3D7-4FAA-4E57-96B2-6E02E7746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3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80CA-468B-44C0-86A8-03C60952854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D3D7-4FAA-4E57-96B2-6E02E7746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80CA-468B-44C0-86A8-03C60952854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D3D7-4FAA-4E57-96B2-6E02E7746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6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80CA-468B-44C0-86A8-03C60952854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D3D7-4FAA-4E57-96B2-6E02E7746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80CA-468B-44C0-86A8-03C60952854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D3D7-4FAA-4E57-96B2-6E02E7746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0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80CA-468B-44C0-86A8-03C60952854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D3D7-4FAA-4E57-96B2-6E02E7746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8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80CA-468B-44C0-86A8-03C60952854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D3D7-4FAA-4E57-96B2-6E02E7746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5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80CA-468B-44C0-86A8-03C60952854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D3D7-4FAA-4E57-96B2-6E02E7746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5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80CA-468B-44C0-86A8-03C60952854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D3D7-4FAA-4E57-96B2-6E02E7746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7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80CA-468B-44C0-86A8-03C60952854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D3D7-4FAA-4E57-96B2-6E02E7746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8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80CA-468B-44C0-86A8-03C60952854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D3D7-4FAA-4E57-96B2-6E02E7746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7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E80CA-468B-44C0-86A8-03C609528543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7D3D7-4FAA-4E57-96B2-6E02E7746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1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573"/>
          <p:cNvGrpSpPr>
            <a:grpSpLocks noChangeAspect="1"/>
          </p:cNvGrpSpPr>
          <p:nvPr/>
        </p:nvGrpSpPr>
        <p:grpSpPr bwMode="auto">
          <a:xfrm flipH="1">
            <a:off x="1363009" y="1058559"/>
            <a:ext cx="2608149" cy="3219386"/>
            <a:chOff x="1932" y="1428"/>
            <a:chExt cx="1106" cy="1460"/>
          </a:xfrm>
          <a:solidFill>
            <a:schemeClr val="accent1"/>
          </a:solidFill>
        </p:grpSpPr>
        <p:sp>
          <p:nvSpPr>
            <p:cNvPr id="208" name="Freeform 574"/>
            <p:cNvSpPr>
              <a:spLocks/>
            </p:cNvSpPr>
            <p:nvPr/>
          </p:nvSpPr>
          <p:spPr bwMode="auto">
            <a:xfrm>
              <a:off x="2430" y="1494"/>
              <a:ext cx="290" cy="460"/>
            </a:xfrm>
            <a:custGeom>
              <a:avLst/>
              <a:gdLst>
                <a:gd name="T0" fmla="*/ 99 w 177"/>
                <a:gd name="T1" fmla="*/ 281 h 281"/>
                <a:gd name="T2" fmla="*/ 177 w 177"/>
                <a:gd name="T3" fmla="*/ 238 h 281"/>
                <a:gd name="T4" fmla="*/ 30 w 177"/>
                <a:gd name="T5" fmla="*/ 76 h 281"/>
                <a:gd name="T6" fmla="*/ 82 w 177"/>
                <a:gd name="T7" fmla="*/ 3 h 281"/>
                <a:gd name="T8" fmla="*/ 76 w 177"/>
                <a:gd name="T9" fmla="*/ 0 h 281"/>
                <a:gd name="T10" fmla="*/ 25 w 177"/>
                <a:gd name="T11" fmla="*/ 74 h 281"/>
                <a:gd name="T12" fmla="*/ 173 w 177"/>
                <a:gd name="T13" fmla="*/ 234 h 281"/>
                <a:gd name="T14" fmla="*/ 99 w 177"/>
                <a:gd name="T15" fmla="*/ 276 h 281"/>
                <a:gd name="T16" fmla="*/ 22 w 177"/>
                <a:gd name="T17" fmla="*/ 179 h 281"/>
                <a:gd name="T18" fmla="*/ 0 w 177"/>
                <a:gd name="T19" fmla="*/ 203 h 281"/>
                <a:gd name="T20" fmla="*/ 3 w 177"/>
                <a:gd name="T21" fmla="*/ 206 h 281"/>
                <a:gd name="T22" fmla="*/ 25 w 177"/>
                <a:gd name="T23" fmla="*/ 183 h 281"/>
                <a:gd name="T24" fmla="*/ 99 w 177"/>
                <a:gd name="T25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281">
                  <a:moveTo>
                    <a:pt x="99" y="281"/>
                  </a:moveTo>
                  <a:cubicBezTo>
                    <a:pt x="125" y="266"/>
                    <a:pt x="151" y="252"/>
                    <a:pt x="177" y="238"/>
                  </a:cubicBezTo>
                  <a:cubicBezTo>
                    <a:pt x="144" y="175"/>
                    <a:pt x="95" y="119"/>
                    <a:pt x="30" y="76"/>
                  </a:cubicBezTo>
                  <a:cubicBezTo>
                    <a:pt x="48" y="51"/>
                    <a:pt x="65" y="27"/>
                    <a:pt x="82" y="3"/>
                  </a:cubicBezTo>
                  <a:cubicBezTo>
                    <a:pt x="80" y="2"/>
                    <a:pt x="78" y="1"/>
                    <a:pt x="76" y="0"/>
                  </a:cubicBezTo>
                  <a:cubicBezTo>
                    <a:pt x="59" y="24"/>
                    <a:pt x="42" y="49"/>
                    <a:pt x="25" y="74"/>
                  </a:cubicBezTo>
                  <a:cubicBezTo>
                    <a:pt x="90" y="116"/>
                    <a:pt x="139" y="171"/>
                    <a:pt x="173" y="234"/>
                  </a:cubicBezTo>
                  <a:cubicBezTo>
                    <a:pt x="148" y="248"/>
                    <a:pt x="123" y="262"/>
                    <a:pt x="99" y="276"/>
                  </a:cubicBezTo>
                  <a:cubicBezTo>
                    <a:pt x="79" y="240"/>
                    <a:pt x="54" y="207"/>
                    <a:pt x="22" y="179"/>
                  </a:cubicBezTo>
                  <a:cubicBezTo>
                    <a:pt x="15" y="187"/>
                    <a:pt x="7" y="195"/>
                    <a:pt x="0" y="203"/>
                  </a:cubicBezTo>
                  <a:cubicBezTo>
                    <a:pt x="1" y="204"/>
                    <a:pt x="2" y="205"/>
                    <a:pt x="3" y="206"/>
                  </a:cubicBezTo>
                  <a:cubicBezTo>
                    <a:pt x="10" y="198"/>
                    <a:pt x="18" y="191"/>
                    <a:pt x="25" y="183"/>
                  </a:cubicBezTo>
                  <a:cubicBezTo>
                    <a:pt x="56" y="212"/>
                    <a:pt x="81" y="245"/>
                    <a:pt x="99" y="2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9" name="Freeform 575"/>
            <p:cNvSpPr>
              <a:spLocks/>
            </p:cNvSpPr>
            <p:nvPr/>
          </p:nvSpPr>
          <p:spPr bwMode="auto">
            <a:xfrm>
              <a:off x="2533" y="1478"/>
              <a:ext cx="52" cy="37"/>
            </a:xfrm>
            <a:custGeom>
              <a:avLst/>
              <a:gdLst>
                <a:gd name="T0" fmla="*/ 14 w 32"/>
                <a:gd name="T1" fmla="*/ 14 h 23"/>
                <a:gd name="T2" fmla="*/ 31 w 32"/>
                <a:gd name="T3" fmla="*/ 22 h 23"/>
                <a:gd name="T4" fmla="*/ 18 w 32"/>
                <a:gd name="T5" fmla="*/ 8 h 23"/>
                <a:gd name="T6" fmla="*/ 1 w 32"/>
                <a:gd name="T7" fmla="*/ 2 h 23"/>
                <a:gd name="T8" fmla="*/ 14 w 3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3">
                  <a:moveTo>
                    <a:pt x="14" y="14"/>
                  </a:moveTo>
                  <a:cubicBezTo>
                    <a:pt x="22" y="20"/>
                    <a:pt x="30" y="23"/>
                    <a:pt x="31" y="22"/>
                  </a:cubicBezTo>
                  <a:cubicBezTo>
                    <a:pt x="32" y="20"/>
                    <a:pt x="27" y="14"/>
                    <a:pt x="18" y="8"/>
                  </a:cubicBezTo>
                  <a:cubicBezTo>
                    <a:pt x="10" y="3"/>
                    <a:pt x="2" y="0"/>
                    <a:pt x="1" y="2"/>
                  </a:cubicBezTo>
                  <a:cubicBezTo>
                    <a:pt x="0" y="3"/>
                    <a:pt x="6" y="9"/>
                    <a:pt x="1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" name="Freeform 576"/>
            <p:cNvSpPr>
              <a:spLocks/>
            </p:cNvSpPr>
            <p:nvPr/>
          </p:nvSpPr>
          <p:spPr bwMode="auto">
            <a:xfrm>
              <a:off x="2453" y="1599"/>
              <a:ext cx="46" cy="33"/>
            </a:xfrm>
            <a:custGeom>
              <a:avLst/>
              <a:gdLst>
                <a:gd name="T0" fmla="*/ 12 w 28"/>
                <a:gd name="T1" fmla="*/ 13 h 20"/>
                <a:gd name="T2" fmla="*/ 27 w 28"/>
                <a:gd name="T3" fmla="*/ 19 h 20"/>
                <a:gd name="T4" fmla="*/ 16 w 28"/>
                <a:gd name="T5" fmla="*/ 7 h 20"/>
                <a:gd name="T6" fmla="*/ 1 w 28"/>
                <a:gd name="T7" fmla="*/ 2 h 20"/>
                <a:gd name="T8" fmla="*/ 12 w 28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0">
                  <a:moveTo>
                    <a:pt x="12" y="13"/>
                  </a:moveTo>
                  <a:cubicBezTo>
                    <a:pt x="19" y="18"/>
                    <a:pt x="25" y="20"/>
                    <a:pt x="27" y="19"/>
                  </a:cubicBezTo>
                  <a:cubicBezTo>
                    <a:pt x="28" y="17"/>
                    <a:pt x="23" y="12"/>
                    <a:pt x="16" y="7"/>
                  </a:cubicBezTo>
                  <a:cubicBezTo>
                    <a:pt x="9" y="3"/>
                    <a:pt x="2" y="0"/>
                    <a:pt x="1" y="2"/>
                  </a:cubicBezTo>
                  <a:cubicBezTo>
                    <a:pt x="0" y="4"/>
                    <a:pt x="5" y="9"/>
                    <a:pt x="1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" name="Freeform 577"/>
            <p:cNvSpPr>
              <a:spLocks/>
            </p:cNvSpPr>
            <p:nvPr/>
          </p:nvSpPr>
          <p:spPr bwMode="auto">
            <a:xfrm>
              <a:off x="2420" y="1817"/>
              <a:ext cx="26" cy="23"/>
            </a:xfrm>
            <a:custGeom>
              <a:avLst/>
              <a:gdLst>
                <a:gd name="T0" fmla="*/ 6 w 16"/>
                <a:gd name="T1" fmla="*/ 9 h 14"/>
                <a:gd name="T2" fmla="*/ 14 w 16"/>
                <a:gd name="T3" fmla="*/ 13 h 14"/>
                <a:gd name="T4" fmla="*/ 10 w 16"/>
                <a:gd name="T5" fmla="*/ 5 h 14"/>
                <a:gd name="T6" fmla="*/ 1 w 16"/>
                <a:gd name="T7" fmla="*/ 1 h 14"/>
                <a:gd name="T8" fmla="*/ 6 w 16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6" y="9"/>
                  </a:moveTo>
                  <a:cubicBezTo>
                    <a:pt x="9" y="13"/>
                    <a:pt x="13" y="14"/>
                    <a:pt x="14" y="13"/>
                  </a:cubicBezTo>
                  <a:cubicBezTo>
                    <a:pt x="16" y="12"/>
                    <a:pt x="14" y="8"/>
                    <a:pt x="10" y="5"/>
                  </a:cubicBezTo>
                  <a:cubicBezTo>
                    <a:pt x="6" y="2"/>
                    <a:pt x="2" y="0"/>
                    <a:pt x="1" y="1"/>
                  </a:cubicBezTo>
                  <a:cubicBezTo>
                    <a:pt x="0" y="2"/>
                    <a:pt x="2" y="6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" name="Freeform 578"/>
            <p:cNvSpPr>
              <a:spLocks/>
            </p:cNvSpPr>
            <p:nvPr/>
          </p:nvSpPr>
          <p:spPr bwMode="auto">
            <a:xfrm>
              <a:off x="2704" y="1858"/>
              <a:ext cx="27" cy="44"/>
            </a:xfrm>
            <a:custGeom>
              <a:avLst/>
              <a:gdLst>
                <a:gd name="T0" fmla="*/ 5 w 17"/>
                <a:gd name="T1" fmla="*/ 15 h 27"/>
                <a:gd name="T2" fmla="*/ 15 w 17"/>
                <a:gd name="T3" fmla="*/ 26 h 27"/>
                <a:gd name="T4" fmla="*/ 11 w 17"/>
                <a:gd name="T5" fmla="*/ 12 h 27"/>
                <a:gd name="T6" fmla="*/ 2 w 17"/>
                <a:gd name="T7" fmla="*/ 1 h 27"/>
                <a:gd name="T8" fmla="*/ 5 w 17"/>
                <a:gd name="T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7">
                  <a:moveTo>
                    <a:pt x="5" y="15"/>
                  </a:moveTo>
                  <a:cubicBezTo>
                    <a:pt x="9" y="22"/>
                    <a:pt x="13" y="27"/>
                    <a:pt x="15" y="26"/>
                  </a:cubicBezTo>
                  <a:cubicBezTo>
                    <a:pt x="17" y="25"/>
                    <a:pt x="15" y="19"/>
                    <a:pt x="11" y="12"/>
                  </a:cubicBezTo>
                  <a:cubicBezTo>
                    <a:pt x="8" y="5"/>
                    <a:pt x="3" y="0"/>
                    <a:pt x="2" y="1"/>
                  </a:cubicBezTo>
                  <a:cubicBezTo>
                    <a:pt x="0" y="2"/>
                    <a:pt x="2" y="9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" name="Freeform 579"/>
            <p:cNvSpPr>
              <a:spLocks/>
            </p:cNvSpPr>
            <p:nvPr/>
          </p:nvSpPr>
          <p:spPr bwMode="auto">
            <a:xfrm>
              <a:off x="2579" y="1931"/>
              <a:ext cx="25" cy="38"/>
            </a:xfrm>
            <a:custGeom>
              <a:avLst/>
              <a:gdLst>
                <a:gd name="T0" fmla="*/ 5 w 15"/>
                <a:gd name="T1" fmla="*/ 13 h 23"/>
                <a:gd name="T2" fmla="*/ 13 w 15"/>
                <a:gd name="T3" fmla="*/ 22 h 23"/>
                <a:gd name="T4" fmla="*/ 11 w 15"/>
                <a:gd name="T5" fmla="*/ 10 h 23"/>
                <a:gd name="T6" fmla="*/ 2 w 15"/>
                <a:gd name="T7" fmla="*/ 1 h 23"/>
                <a:gd name="T8" fmla="*/ 5 w 15"/>
                <a:gd name="T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3">
                  <a:moveTo>
                    <a:pt x="5" y="13"/>
                  </a:moveTo>
                  <a:cubicBezTo>
                    <a:pt x="8" y="19"/>
                    <a:pt x="11" y="23"/>
                    <a:pt x="13" y="22"/>
                  </a:cubicBezTo>
                  <a:cubicBezTo>
                    <a:pt x="15" y="21"/>
                    <a:pt x="14" y="16"/>
                    <a:pt x="11" y="10"/>
                  </a:cubicBezTo>
                  <a:cubicBezTo>
                    <a:pt x="8" y="4"/>
                    <a:pt x="4" y="0"/>
                    <a:pt x="2" y="1"/>
                  </a:cubicBezTo>
                  <a:cubicBezTo>
                    <a:pt x="0" y="2"/>
                    <a:pt x="2" y="8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" name="Freeform 580"/>
            <p:cNvSpPr>
              <a:spLocks/>
            </p:cNvSpPr>
            <p:nvPr/>
          </p:nvSpPr>
          <p:spPr bwMode="auto">
            <a:xfrm>
              <a:off x="2459" y="1782"/>
              <a:ext cx="21" cy="20"/>
            </a:xfrm>
            <a:custGeom>
              <a:avLst/>
              <a:gdLst>
                <a:gd name="T0" fmla="*/ 5 w 13"/>
                <a:gd name="T1" fmla="*/ 8 h 12"/>
                <a:gd name="T2" fmla="*/ 12 w 13"/>
                <a:gd name="T3" fmla="*/ 12 h 12"/>
                <a:gd name="T4" fmla="*/ 8 w 13"/>
                <a:gd name="T5" fmla="*/ 5 h 12"/>
                <a:gd name="T6" fmla="*/ 1 w 13"/>
                <a:gd name="T7" fmla="*/ 1 h 12"/>
                <a:gd name="T8" fmla="*/ 5 w 13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8"/>
                  </a:moveTo>
                  <a:cubicBezTo>
                    <a:pt x="8" y="11"/>
                    <a:pt x="11" y="12"/>
                    <a:pt x="12" y="12"/>
                  </a:cubicBezTo>
                  <a:cubicBezTo>
                    <a:pt x="13" y="11"/>
                    <a:pt x="11" y="8"/>
                    <a:pt x="8" y="5"/>
                  </a:cubicBezTo>
                  <a:cubicBezTo>
                    <a:pt x="5" y="2"/>
                    <a:pt x="1" y="0"/>
                    <a:pt x="1" y="1"/>
                  </a:cubicBezTo>
                  <a:cubicBezTo>
                    <a:pt x="0" y="2"/>
                    <a:pt x="2" y="5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5" name="Freeform 581"/>
            <p:cNvSpPr>
              <a:spLocks/>
            </p:cNvSpPr>
            <p:nvPr/>
          </p:nvSpPr>
          <p:spPr bwMode="auto">
            <a:xfrm>
              <a:off x="2261" y="1830"/>
              <a:ext cx="228" cy="337"/>
            </a:xfrm>
            <a:custGeom>
              <a:avLst/>
              <a:gdLst>
                <a:gd name="T0" fmla="*/ 54 w 139"/>
                <a:gd name="T1" fmla="*/ 206 h 206"/>
                <a:gd name="T2" fmla="*/ 138 w 139"/>
                <a:gd name="T3" fmla="*/ 179 h 206"/>
                <a:gd name="T4" fmla="*/ 73 w 139"/>
                <a:gd name="T5" fmla="*/ 64 h 206"/>
                <a:gd name="T6" fmla="*/ 139 w 139"/>
                <a:gd name="T7" fmla="*/ 3 h 206"/>
                <a:gd name="T8" fmla="*/ 136 w 139"/>
                <a:gd name="T9" fmla="*/ 0 h 206"/>
                <a:gd name="T10" fmla="*/ 70 w 139"/>
                <a:gd name="T11" fmla="*/ 62 h 206"/>
                <a:gd name="T12" fmla="*/ 136 w 139"/>
                <a:gd name="T13" fmla="*/ 176 h 206"/>
                <a:gd name="T14" fmla="*/ 55 w 139"/>
                <a:gd name="T15" fmla="*/ 203 h 206"/>
                <a:gd name="T16" fmla="*/ 27 w 139"/>
                <a:gd name="T17" fmla="*/ 144 h 206"/>
                <a:gd name="T18" fmla="*/ 0 w 139"/>
                <a:gd name="T19" fmla="*/ 163 h 206"/>
                <a:gd name="T20" fmla="*/ 1 w 139"/>
                <a:gd name="T21" fmla="*/ 165 h 206"/>
                <a:gd name="T22" fmla="*/ 27 w 139"/>
                <a:gd name="T23" fmla="*/ 147 h 206"/>
                <a:gd name="T24" fmla="*/ 54 w 139"/>
                <a:gd name="T2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206">
                  <a:moveTo>
                    <a:pt x="54" y="206"/>
                  </a:moveTo>
                  <a:cubicBezTo>
                    <a:pt x="82" y="197"/>
                    <a:pt x="110" y="188"/>
                    <a:pt x="138" y="179"/>
                  </a:cubicBezTo>
                  <a:cubicBezTo>
                    <a:pt x="126" y="137"/>
                    <a:pt x="105" y="97"/>
                    <a:pt x="73" y="64"/>
                  </a:cubicBezTo>
                  <a:cubicBezTo>
                    <a:pt x="95" y="44"/>
                    <a:pt x="117" y="23"/>
                    <a:pt x="139" y="3"/>
                  </a:cubicBezTo>
                  <a:cubicBezTo>
                    <a:pt x="138" y="2"/>
                    <a:pt x="137" y="1"/>
                    <a:pt x="136" y="0"/>
                  </a:cubicBezTo>
                  <a:cubicBezTo>
                    <a:pt x="114" y="21"/>
                    <a:pt x="92" y="42"/>
                    <a:pt x="70" y="62"/>
                  </a:cubicBezTo>
                  <a:cubicBezTo>
                    <a:pt x="102" y="95"/>
                    <a:pt x="123" y="134"/>
                    <a:pt x="136" y="176"/>
                  </a:cubicBezTo>
                  <a:cubicBezTo>
                    <a:pt x="109" y="185"/>
                    <a:pt x="82" y="194"/>
                    <a:pt x="55" y="203"/>
                  </a:cubicBezTo>
                  <a:cubicBezTo>
                    <a:pt x="49" y="182"/>
                    <a:pt x="39" y="162"/>
                    <a:pt x="27" y="144"/>
                  </a:cubicBezTo>
                  <a:cubicBezTo>
                    <a:pt x="18" y="151"/>
                    <a:pt x="9" y="157"/>
                    <a:pt x="0" y="163"/>
                  </a:cubicBezTo>
                  <a:cubicBezTo>
                    <a:pt x="0" y="164"/>
                    <a:pt x="1" y="164"/>
                    <a:pt x="1" y="165"/>
                  </a:cubicBezTo>
                  <a:cubicBezTo>
                    <a:pt x="10" y="159"/>
                    <a:pt x="18" y="153"/>
                    <a:pt x="27" y="147"/>
                  </a:cubicBezTo>
                  <a:cubicBezTo>
                    <a:pt x="39" y="165"/>
                    <a:pt x="48" y="185"/>
                    <a:pt x="54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6" name="Freeform 582"/>
            <p:cNvSpPr>
              <a:spLocks/>
            </p:cNvSpPr>
            <p:nvPr/>
          </p:nvSpPr>
          <p:spPr bwMode="auto">
            <a:xfrm>
              <a:off x="2471" y="1817"/>
              <a:ext cx="31" cy="33"/>
            </a:xfrm>
            <a:custGeom>
              <a:avLst/>
              <a:gdLst>
                <a:gd name="T0" fmla="*/ 7 w 19"/>
                <a:gd name="T1" fmla="*/ 12 h 20"/>
                <a:gd name="T2" fmla="*/ 17 w 19"/>
                <a:gd name="T3" fmla="*/ 18 h 20"/>
                <a:gd name="T4" fmla="*/ 12 w 19"/>
                <a:gd name="T5" fmla="*/ 7 h 20"/>
                <a:gd name="T6" fmla="*/ 1 w 19"/>
                <a:gd name="T7" fmla="*/ 1 h 20"/>
                <a:gd name="T8" fmla="*/ 7 w 19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7" y="12"/>
                  </a:moveTo>
                  <a:cubicBezTo>
                    <a:pt x="11" y="17"/>
                    <a:pt x="16" y="20"/>
                    <a:pt x="17" y="18"/>
                  </a:cubicBezTo>
                  <a:cubicBezTo>
                    <a:pt x="19" y="17"/>
                    <a:pt x="17" y="12"/>
                    <a:pt x="12" y="7"/>
                  </a:cubicBezTo>
                  <a:cubicBezTo>
                    <a:pt x="8" y="3"/>
                    <a:pt x="3" y="0"/>
                    <a:pt x="1" y="1"/>
                  </a:cubicBezTo>
                  <a:cubicBezTo>
                    <a:pt x="0" y="3"/>
                    <a:pt x="3" y="8"/>
                    <a:pt x="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" name="Freeform 583"/>
            <p:cNvSpPr>
              <a:spLocks/>
            </p:cNvSpPr>
            <p:nvPr/>
          </p:nvSpPr>
          <p:spPr bwMode="auto">
            <a:xfrm>
              <a:off x="2366" y="1920"/>
              <a:ext cx="26" cy="26"/>
            </a:xfrm>
            <a:custGeom>
              <a:avLst/>
              <a:gdLst>
                <a:gd name="T0" fmla="*/ 5 w 16"/>
                <a:gd name="T1" fmla="*/ 10 h 16"/>
                <a:gd name="T2" fmla="*/ 14 w 16"/>
                <a:gd name="T3" fmla="*/ 14 h 16"/>
                <a:gd name="T4" fmla="*/ 11 w 16"/>
                <a:gd name="T5" fmla="*/ 5 h 16"/>
                <a:gd name="T6" fmla="*/ 2 w 16"/>
                <a:gd name="T7" fmla="*/ 1 h 16"/>
                <a:gd name="T8" fmla="*/ 5 w 16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5" y="10"/>
                  </a:moveTo>
                  <a:cubicBezTo>
                    <a:pt x="9" y="14"/>
                    <a:pt x="13" y="16"/>
                    <a:pt x="14" y="14"/>
                  </a:cubicBezTo>
                  <a:cubicBezTo>
                    <a:pt x="16" y="13"/>
                    <a:pt x="14" y="9"/>
                    <a:pt x="11" y="5"/>
                  </a:cubicBezTo>
                  <a:cubicBezTo>
                    <a:pt x="7" y="2"/>
                    <a:pt x="3" y="0"/>
                    <a:pt x="2" y="1"/>
                  </a:cubicBezTo>
                  <a:cubicBezTo>
                    <a:pt x="0" y="3"/>
                    <a:pt x="2" y="7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8" name="Freeform 584"/>
            <p:cNvSpPr>
              <a:spLocks/>
            </p:cNvSpPr>
            <p:nvPr/>
          </p:nvSpPr>
          <p:spPr bwMode="auto">
            <a:xfrm>
              <a:off x="2256" y="2090"/>
              <a:ext cx="13" cy="15"/>
            </a:xfrm>
            <a:custGeom>
              <a:avLst/>
              <a:gdLst>
                <a:gd name="T0" fmla="*/ 2 w 8"/>
                <a:gd name="T1" fmla="*/ 7 h 9"/>
                <a:gd name="T2" fmla="*/ 6 w 8"/>
                <a:gd name="T3" fmla="*/ 9 h 9"/>
                <a:gd name="T4" fmla="*/ 6 w 8"/>
                <a:gd name="T5" fmla="*/ 3 h 9"/>
                <a:gd name="T6" fmla="*/ 1 w 8"/>
                <a:gd name="T7" fmla="*/ 1 h 9"/>
                <a:gd name="T8" fmla="*/ 2 w 8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2" y="7"/>
                  </a:moveTo>
                  <a:cubicBezTo>
                    <a:pt x="3" y="9"/>
                    <a:pt x="5" y="9"/>
                    <a:pt x="6" y="9"/>
                  </a:cubicBezTo>
                  <a:cubicBezTo>
                    <a:pt x="8" y="8"/>
                    <a:pt x="8" y="5"/>
                    <a:pt x="6" y="3"/>
                  </a:cubicBezTo>
                  <a:cubicBezTo>
                    <a:pt x="5" y="1"/>
                    <a:pt x="3" y="0"/>
                    <a:pt x="1" y="1"/>
                  </a:cubicBezTo>
                  <a:cubicBezTo>
                    <a:pt x="0" y="2"/>
                    <a:pt x="0" y="5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" name="Freeform 585"/>
            <p:cNvSpPr>
              <a:spLocks/>
            </p:cNvSpPr>
            <p:nvPr/>
          </p:nvSpPr>
          <p:spPr bwMode="auto">
            <a:xfrm>
              <a:off x="2479" y="2107"/>
              <a:ext cx="15" cy="29"/>
            </a:xfrm>
            <a:custGeom>
              <a:avLst/>
              <a:gdLst>
                <a:gd name="T0" fmla="*/ 1 w 9"/>
                <a:gd name="T1" fmla="*/ 10 h 18"/>
                <a:gd name="T2" fmla="*/ 7 w 9"/>
                <a:gd name="T3" fmla="*/ 17 h 18"/>
                <a:gd name="T4" fmla="*/ 8 w 9"/>
                <a:gd name="T5" fmla="*/ 8 h 18"/>
                <a:gd name="T6" fmla="*/ 2 w 9"/>
                <a:gd name="T7" fmla="*/ 0 h 18"/>
                <a:gd name="T8" fmla="*/ 1 w 9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1" y="10"/>
                  </a:moveTo>
                  <a:cubicBezTo>
                    <a:pt x="2" y="14"/>
                    <a:pt x="5" y="18"/>
                    <a:pt x="7" y="17"/>
                  </a:cubicBezTo>
                  <a:cubicBezTo>
                    <a:pt x="8" y="17"/>
                    <a:pt x="9" y="12"/>
                    <a:pt x="8" y="8"/>
                  </a:cubicBezTo>
                  <a:cubicBezTo>
                    <a:pt x="6" y="3"/>
                    <a:pt x="4" y="0"/>
                    <a:pt x="2" y="0"/>
                  </a:cubicBezTo>
                  <a:cubicBezTo>
                    <a:pt x="0" y="1"/>
                    <a:pt x="0" y="5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" name="Freeform 586"/>
            <p:cNvSpPr>
              <a:spLocks/>
            </p:cNvSpPr>
            <p:nvPr/>
          </p:nvSpPr>
          <p:spPr bwMode="auto">
            <a:xfrm>
              <a:off x="2343" y="2154"/>
              <a:ext cx="14" cy="22"/>
            </a:xfrm>
            <a:custGeom>
              <a:avLst/>
              <a:gdLst>
                <a:gd name="T0" fmla="*/ 1 w 9"/>
                <a:gd name="T1" fmla="*/ 8 h 13"/>
                <a:gd name="T2" fmla="*/ 6 w 9"/>
                <a:gd name="T3" fmla="*/ 13 h 13"/>
                <a:gd name="T4" fmla="*/ 8 w 9"/>
                <a:gd name="T5" fmla="*/ 6 h 13"/>
                <a:gd name="T6" fmla="*/ 2 w 9"/>
                <a:gd name="T7" fmla="*/ 1 h 13"/>
                <a:gd name="T8" fmla="*/ 1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1" y="8"/>
                  </a:moveTo>
                  <a:cubicBezTo>
                    <a:pt x="2" y="11"/>
                    <a:pt x="4" y="13"/>
                    <a:pt x="6" y="13"/>
                  </a:cubicBezTo>
                  <a:cubicBezTo>
                    <a:pt x="8" y="12"/>
                    <a:pt x="9" y="9"/>
                    <a:pt x="8" y="6"/>
                  </a:cubicBezTo>
                  <a:cubicBezTo>
                    <a:pt x="7" y="2"/>
                    <a:pt x="4" y="0"/>
                    <a:pt x="2" y="1"/>
                  </a:cubicBezTo>
                  <a:cubicBezTo>
                    <a:pt x="1" y="2"/>
                    <a:pt x="0" y="5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" name="Freeform 587"/>
            <p:cNvSpPr>
              <a:spLocks/>
            </p:cNvSpPr>
            <p:nvPr/>
          </p:nvSpPr>
          <p:spPr bwMode="auto">
            <a:xfrm>
              <a:off x="2300" y="2064"/>
              <a:ext cx="10" cy="13"/>
            </a:xfrm>
            <a:custGeom>
              <a:avLst/>
              <a:gdLst>
                <a:gd name="T0" fmla="*/ 1 w 6"/>
                <a:gd name="T1" fmla="*/ 5 h 8"/>
                <a:gd name="T2" fmla="*/ 5 w 6"/>
                <a:gd name="T3" fmla="*/ 7 h 8"/>
                <a:gd name="T4" fmla="*/ 5 w 6"/>
                <a:gd name="T5" fmla="*/ 2 h 8"/>
                <a:gd name="T6" fmla="*/ 1 w 6"/>
                <a:gd name="T7" fmla="*/ 0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2" y="7"/>
                    <a:pt x="4" y="8"/>
                    <a:pt x="5" y="7"/>
                  </a:cubicBezTo>
                  <a:cubicBezTo>
                    <a:pt x="6" y="6"/>
                    <a:pt x="6" y="4"/>
                    <a:pt x="5" y="2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" name="Freeform 588"/>
            <p:cNvSpPr>
              <a:spLocks/>
            </p:cNvSpPr>
            <p:nvPr/>
          </p:nvSpPr>
          <p:spPr bwMode="auto">
            <a:xfrm>
              <a:off x="2502" y="1910"/>
              <a:ext cx="290" cy="370"/>
            </a:xfrm>
            <a:custGeom>
              <a:avLst/>
              <a:gdLst>
                <a:gd name="T0" fmla="*/ 43 w 177"/>
                <a:gd name="T1" fmla="*/ 225 h 226"/>
                <a:gd name="T2" fmla="*/ 130 w 177"/>
                <a:gd name="T3" fmla="*/ 226 h 226"/>
                <a:gd name="T4" fmla="*/ 96 w 177"/>
                <a:gd name="T5" fmla="*/ 42 h 226"/>
                <a:gd name="T6" fmla="*/ 177 w 177"/>
                <a:gd name="T7" fmla="*/ 5 h 226"/>
                <a:gd name="T8" fmla="*/ 175 w 177"/>
                <a:gd name="T9" fmla="*/ 0 h 226"/>
                <a:gd name="T10" fmla="*/ 93 w 177"/>
                <a:gd name="T11" fmla="*/ 38 h 226"/>
                <a:gd name="T12" fmla="*/ 129 w 177"/>
                <a:gd name="T13" fmla="*/ 221 h 226"/>
                <a:gd name="T14" fmla="*/ 45 w 177"/>
                <a:gd name="T15" fmla="*/ 221 h 226"/>
                <a:gd name="T16" fmla="*/ 31 w 177"/>
                <a:gd name="T17" fmla="*/ 119 h 226"/>
                <a:gd name="T18" fmla="*/ 0 w 177"/>
                <a:gd name="T19" fmla="*/ 128 h 226"/>
                <a:gd name="T20" fmla="*/ 1 w 177"/>
                <a:gd name="T21" fmla="*/ 132 h 226"/>
                <a:gd name="T22" fmla="*/ 31 w 177"/>
                <a:gd name="T23" fmla="*/ 122 h 226"/>
                <a:gd name="T24" fmla="*/ 43 w 177"/>
                <a:gd name="T25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226">
                  <a:moveTo>
                    <a:pt x="43" y="225"/>
                  </a:moveTo>
                  <a:cubicBezTo>
                    <a:pt x="72" y="225"/>
                    <a:pt x="101" y="226"/>
                    <a:pt x="130" y="226"/>
                  </a:cubicBezTo>
                  <a:cubicBezTo>
                    <a:pt x="132" y="163"/>
                    <a:pt x="121" y="100"/>
                    <a:pt x="96" y="42"/>
                  </a:cubicBezTo>
                  <a:cubicBezTo>
                    <a:pt x="123" y="30"/>
                    <a:pt x="150" y="17"/>
                    <a:pt x="177" y="5"/>
                  </a:cubicBezTo>
                  <a:cubicBezTo>
                    <a:pt x="176" y="3"/>
                    <a:pt x="176" y="2"/>
                    <a:pt x="175" y="0"/>
                  </a:cubicBezTo>
                  <a:cubicBezTo>
                    <a:pt x="148" y="13"/>
                    <a:pt x="120" y="26"/>
                    <a:pt x="93" y="38"/>
                  </a:cubicBezTo>
                  <a:cubicBezTo>
                    <a:pt x="118" y="96"/>
                    <a:pt x="130" y="158"/>
                    <a:pt x="129" y="221"/>
                  </a:cubicBezTo>
                  <a:cubicBezTo>
                    <a:pt x="101" y="221"/>
                    <a:pt x="73" y="221"/>
                    <a:pt x="45" y="221"/>
                  </a:cubicBezTo>
                  <a:cubicBezTo>
                    <a:pt x="45" y="187"/>
                    <a:pt x="41" y="152"/>
                    <a:pt x="31" y="119"/>
                  </a:cubicBezTo>
                  <a:cubicBezTo>
                    <a:pt x="21" y="122"/>
                    <a:pt x="11" y="125"/>
                    <a:pt x="0" y="128"/>
                  </a:cubicBezTo>
                  <a:cubicBezTo>
                    <a:pt x="1" y="129"/>
                    <a:pt x="1" y="130"/>
                    <a:pt x="1" y="132"/>
                  </a:cubicBezTo>
                  <a:cubicBezTo>
                    <a:pt x="11" y="129"/>
                    <a:pt x="21" y="125"/>
                    <a:pt x="31" y="122"/>
                  </a:cubicBezTo>
                  <a:cubicBezTo>
                    <a:pt x="40" y="156"/>
                    <a:pt x="44" y="191"/>
                    <a:pt x="43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" name="Freeform 589"/>
            <p:cNvSpPr>
              <a:spLocks/>
            </p:cNvSpPr>
            <p:nvPr/>
          </p:nvSpPr>
          <p:spPr bwMode="auto">
            <a:xfrm>
              <a:off x="2777" y="1890"/>
              <a:ext cx="25" cy="48"/>
            </a:xfrm>
            <a:custGeom>
              <a:avLst/>
              <a:gdLst>
                <a:gd name="T0" fmla="*/ 5 w 15"/>
                <a:gd name="T1" fmla="*/ 16 h 29"/>
                <a:gd name="T2" fmla="*/ 14 w 15"/>
                <a:gd name="T3" fmla="*/ 28 h 29"/>
                <a:gd name="T4" fmla="*/ 11 w 15"/>
                <a:gd name="T5" fmla="*/ 13 h 29"/>
                <a:gd name="T6" fmla="*/ 2 w 15"/>
                <a:gd name="T7" fmla="*/ 1 h 29"/>
                <a:gd name="T8" fmla="*/ 5 w 15"/>
                <a:gd name="T9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9">
                  <a:moveTo>
                    <a:pt x="5" y="16"/>
                  </a:moveTo>
                  <a:cubicBezTo>
                    <a:pt x="8" y="23"/>
                    <a:pt x="12" y="29"/>
                    <a:pt x="14" y="28"/>
                  </a:cubicBezTo>
                  <a:cubicBezTo>
                    <a:pt x="15" y="27"/>
                    <a:pt x="14" y="21"/>
                    <a:pt x="11" y="13"/>
                  </a:cubicBezTo>
                  <a:cubicBezTo>
                    <a:pt x="8" y="5"/>
                    <a:pt x="4" y="0"/>
                    <a:pt x="2" y="1"/>
                  </a:cubicBezTo>
                  <a:cubicBezTo>
                    <a:pt x="0" y="2"/>
                    <a:pt x="2" y="8"/>
                    <a:pt x="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" name="Freeform 590"/>
            <p:cNvSpPr>
              <a:spLocks/>
            </p:cNvSpPr>
            <p:nvPr/>
          </p:nvSpPr>
          <p:spPr bwMode="auto">
            <a:xfrm>
              <a:off x="2646" y="1956"/>
              <a:ext cx="23" cy="39"/>
            </a:xfrm>
            <a:custGeom>
              <a:avLst/>
              <a:gdLst>
                <a:gd name="T0" fmla="*/ 4 w 14"/>
                <a:gd name="T1" fmla="*/ 13 h 24"/>
                <a:gd name="T2" fmla="*/ 12 w 14"/>
                <a:gd name="T3" fmla="*/ 23 h 24"/>
                <a:gd name="T4" fmla="*/ 10 w 14"/>
                <a:gd name="T5" fmla="*/ 10 h 24"/>
                <a:gd name="T6" fmla="*/ 2 w 14"/>
                <a:gd name="T7" fmla="*/ 1 h 24"/>
                <a:gd name="T8" fmla="*/ 4 w 14"/>
                <a:gd name="T9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4" y="13"/>
                  </a:moveTo>
                  <a:cubicBezTo>
                    <a:pt x="7" y="20"/>
                    <a:pt x="10" y="24"/>
                    <a:pt x="12" y="23"/>
                  </a:cubicBezTo>
                  <a:cubicBezTo>
                    <a:pt x="14" y="23"/>
                    <a:pt x="13" y="17"/>
                    <a:pt x="10" y="10"/>
                  </a:cubicBezTo>
                  <a:cubicBezTo>
                    <a:pt x="8" y="4"/>
                    <a:pt x="4" y="0"/>
                    <a:pt x="2" y="1"/>
                  </a:cubicBezTo>
                  <a:cubicBezTo>
                    <a:pt x="0" y="2"/>
                    <a:pt x="1" y="7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" name="Freeform 591"/>
            <p:cNvSpPr>
              <a:spLocks/>
            </p:cNvSpPr>
            <p:nvPr/>
          </p:nvSpPr>
          <p:spPr bwMode="auto">
            <a:xfrm>
              <a:off x="2499" y="2110"/>
              <a:ext cx="11" cy="25"/>
            </a:xfrm>
            <a:custGeom>
              <a:avLst/>
              <a:gdLst>
                <a:gd name="T0" fmla="*/ 0 w 7"/>
                <a:gd name="T1" fmla="*/ 9 h 15"/>
                <a:gd name="T2" fmla="*/ 5 w 7"/>
                <a:gd name="T3" fmla="*/ 15 h 15"/>
                <a:gd name="T4" fmla="*/ 6 w 7"/>
                <a:gd name="T5" fmla="*/ 7 h 15"/>
                <a:gd name="T6" fmla="*/ 1 w 7"/>
                <a:gd name="T7" fmla="*/ 1 h 15"/>
                <a:gd name="T8" fmla="*/ 0 w 7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0" y="9"/>
                  </a:moveTo>
                  <a:cubicBezTo>
                    <a:pt x="2" y="13"/>
                    <a:pt x="4" y="15"/>
                    <a:pt x="5" y="15"/>
                  </a:cubicBezTo>
                  <a:cubicBezTo>
                    <a:pt x="7" y="14"/>
                    <a:pt x="7" y="11"/>
                    <a:pt x="6" y="7"/>
                  </a:cubicBezTo>
                  <a:cubicBezTo>
                    <a:pt x="5" y="3"/>
                    <a:pt x="3" y="0"/>
                    <a:pt x="1" y="1"/>
                  </a:cubicBezTo>
                  <a:cubicBezTo>
                    <a:pt x="0" y="1"/>
                    <a:pt x="0" y="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" name="Freeform 592"/>
            <p:cNvSpPr>
              <a:spLocks/>
            </p:cNvSpPr>
            <p:nvPr/>
          </p:nvSpPr>
          <p:spPr bwMode="auto">
            <a:xfrm>
              <a:off x="2710" y="2256"/>
              <a:ext cx="12" cy="41"/>
            </a:xfrm>
            <a:custGeom>
              <a:avLst/>
              <a:gdLst>
                <a:gd name="T0" fmla="*/ 0 w 7"/>
                <a:gd name="T1" fmla="*/ 13 h 25"/>
                <a:gd name="T2" fmla="*/ 3 w 7"/>
                <a:gd name="T3" fmla="*/ 25 h 25"/>
                <a:gd name="T4" fmla="*/ 7 w 7"/>
                <a:gd name="T5" fmla="*/ 12 h 25"/>
                <a:gd name="T6" fmla="*/ 3 w 7"/>
                <a:gd name="T7" fmla="*/ 0 h 25"/>
                <a:gd name="T8" fmla="*/ 0 w 7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5">
                  <a:moveTo>
                    <a:pt x="0" y="13"/>
                  </a:moveTo>
                  <a:cubicBezTo>
                    <a:pt x="0" y="19"/>
                    <a:pt x="1" y="25"/>
                    <a:pt x="3" y="25"/>
                  </a:cubicBezTo>
                  <a:cubicBezTo>
                    <a:pt x="5" y="25"/>
                    <a:pt x="7" y="19"/>
                    <a:pt x="7" y="12"/>
                  </a:cubicBezTo>
                  <a:cubicBezTo>
                    <a:pt x="7" y="5"/>
                    <a:pt x="5" y="0"/>
                    <a:pt x="3" y="0"/>
                  </a:cubicBezTo>
                  <a:cubicBezTo>
                    <a:pt x="1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" name="Freeform 593"/>
            <p:cNvSpPr>
              <a:spLocks/>
            </p:cNvSpPr>
            <p:nvPr/>
          </p:nvSpPr>
          <p:spPr bwMode="auto">
            <a:xfrm>
              <a:off x="2567" y="2259"/>
              <a:ext cx="12" cy="33"/>
            </a:xfrm>
            <a:custGeom>
              <a:avLst/>
              <a:gdLst>
                <a:gd name="T0" fmla="*/ 0 w 7"/>
                <a:gd name="T1" fmla="*/ 10 h 20"/>
                <a:gd name="T2" fmla="*/ 3 w 7"/>
                <a:gd name="T3" fmla="*/ 20 h 20"/>
                <a:gd name="T4" fmla="*/ 7 w 7"/>
                <a:gd name="T5" fmla="*/ 11 h 20"/>
                <a:gd name="T6" fmla="*/ 4 w 7"/>
                <a:gd name="T7" fmla="*/ 0 h 20"/>
                <a:gd name="T8" fmla="*/ 0 w 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0">
                  <a:moveTo>
                    <a:pt x="0" y="10"/>
                  </a:moveTo>
                  <a:cubicBezTo>
                    <a:pt x="0" y="16"/>
                    <a:pt x="1" y="20"/>
                    <a:pt x="3" y="20"/>
                  </a:cubicBezTo>
                  <a:cubicBezTo>
                    <a:pt x="5" y="20"/>
                    <a:pt x="7" y="16"/>
                    <a:pt x="7" y="11"/>
                  </a:cubicBezTo>
                  <a:cubicBezTo>
                    <a:pt x="7" y="5"/>
                    <a:pt x="6" y="0"/>
                    <a:pt x="4" y="0"/>
                  </a:cubicBezTo>
                  <a:cubicBezTo>
                    <a:pt x="2" y="1"/>
                    <a:pt x="0" y="5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" name="Freeform 594"/>
            <p:cNvSpPr>
              <a:spLocks/>
            </p:cNvSpPr>
            <p:nvPr/>
          </p:nvSpPr>
          <p:spPr bwMode="auto">
            <a:xfrm>
              <a:off x="2548" y="2099"/>
              <a:ext cx="10" cy="21"/>
            </a:xfrm>
            <a:custGeom>
              <a:avLst/>
              <a:gdLst>
                <a:gd name="T0" fmla="*/ 1 w 6"/>
                <a:gd name="T1" fmla="*/ 7 h 13"/>
                <a:gd name="T2" fmla="*/ 5 w 6"/>
                <a:gd name="T3" fmla="*/ 13 h 13"/>
                <a:gd name="T4" fmla="*/ 5 w 6"/>
                <a:gd name="T5" fmla="*/ 6 h 13"/>
                <a:gd name="T6" fmla="*/ 2 w 6"/>
                <a:gd name="T7" fmla="*/ 1 h 13"/>
                <a:gd name="T8" fmla="*/ 1 w 6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1" y="7"/>
                  </a:moveTo>
                  <a:cubicBezTo>
                    <a:pt x="2" y="11"/>
                    <a:pt x="4" y="13"/>
                    <a:pt x="5" y="13"/>
                  </a:cubicBezTo>
                  <a:cubicBezTo>
                    <a:pt x="6" y="12"/>
                    <a:pt x="6" y="9"/>
                    <a:pt x="5" y="6"/>
                  </a:cubicBezTo>
                  <a:cubicBezTo>
                    <a:pt x="4" y="3"/>
                    <a:pt x="3" y="0"/>
                    <a:pt x="2" y="1"/>
                  </a:cubicBezTo>
                  <a:cubicBezTo>
                    <a:pt x="0" y="1"/>
                    <a:pt x="0" y="4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" name="Freeform 595"/>
            <p:cNvSpPr>
              <a:spLocks/>
            </p:cNvSpPr>
            <p:nvPr/>
          </p:nvSpPr>
          <p:spPr bwMode="auto">
            <a:xfrm>
              <a:off x="2408" y="1443"/>
              <a:ext cx="630" cy="1359"/>
            </a:xfrm>
            <a:custGeom>
              <a:avLst/>
              <a:gdLst>
                <a:gd name="T0" fmla="*/ 241 w 384"/>
                <a:gd name="T1" fmla="*/ 828 h 829"/>
                <a:gd name="T2" fmla="*/ 242 w 384"/>
                <a:gd name="T3" fmla="*/ 829 h 829"/>
                <a:gd name="T4" fmla="*/ 303 w 384"/>
                <a:gd name="T5" fmla="*/ 696 h 829"/>
                <a:gd name="T6" fmla="*/ 338 w 384"/>
                <a:gd name="T7" fmla="*/ 708 h 829"/>
                <a:gd name="T8" fmla="*/ 334 w 384"/>
                <a:gd name="T9" fmla="*/ 277 h 829"/>
                <a:gd name="T10" fmla="*/ 284 w 384"/>
                <a:gd name="T11" fmla="*/ 297 h 829"/>
                <a:gd name="T12" fmla="*/ 0 w 384"/>
                <a:gd name="T13" fmla="*/ 0 h 829"/>
                <a:gd name="T14" fmla="*/ 0 w 384"/>
                <a:gd name="T15" fmla="*/ 1 h 829"/>
                <a:gd name="T16" fmla="*/ 284 w 384"/>
                <a:gd name="T17" fmla="*/ 303 h 829"/>
                <a:gd name="T18" fmla="*/ 335 w 384"/>
                <a:gd name="T19" fmla="*/ 284 h 829"/>
                <a:gd name="T20" fmla="*/ 339 w 384"/>
                <a:gd name="T21" fmla="*/ 701 h 829"/>
                <a:gd name="T22" fmla="*/ 304 w 384"/>
                <a:gd name="T23" fmla="*/ 690 h 829"/>
                <a:gd name="T24" fmla="*/ 241 w 384"/>
                <a:gd name="T25" fmla="*/ 82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4" h="829">
                  <a:moveTo>
                    <a:pt x="241" y="828"/>
                  </a:moveTo>
                  <a:cubicBezTo>
                    <a:pt x="241" y="829"/>
                    <a:pt x="242" y="829"/>
                    <a:pt x="242" y="829"/>
                  </a:cubicBezTo>
                  <a:cubicBezTo>
                    <a:pt x="268" y="788"/>
                    <a:pt x="288" y="743"/>
                    <a:pt x="303" y="696"/>
                  </a:cubicBezTo>
                  <a:cubicBezTo>
                    <a:pt x="315" y="700"/>
                    <a:pt x="327" y="704"/>
                    <a:pt x="338" y="708"/>
                  </a:cubicBezTo>
                  <a:cubicBezTo>
                    <a:pt x="383" y="569"/>
                    <a:pt x="384" y="414"/>
                    <a:pt x="334" y="277"/>
                  </a:cubicBezTo>
                  <a:cubicBezTo>
                    <a:pt x="317" y="284"/>
                    <a:pt x="300" y="291"/>
                    <a:pt x="284" y="297"/>
                  </a:cubicBezTo>
                  <a:cubicBezTo>
                    <a:pt x="237" y="171"/>
                    <a:pt x="145" y="62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46" y="64"/>
                    <a:pt x="239" y="175"/>
                    <a:pt x="284" y="303"/>
                  </a:cubicBezTo>
                  <a:cubicBezTo>
                    <a:pt x="301" y="297"/>
                    <a:pt x="318" y="290"/>
                    <a:pt x="335" y="284"/>
                  </a:cubicBezTo>
                  <a:cubicBezTo>
                    <a:pt x="382" y="417"/>
                    <a:pt x="381" y="566"/>
                    <a:pt x="339" y="701"/>
                  </a:cubicBezTo>
                  <a:cubicBezTo>
                    <a:pt x="327" y="697"/>
                    <a:pt x="316" y="694"/>
                    <a:pt x="304" y="690"/>
                  </a:cubicBezTo>
                  <a:cubicBezTo>
                    <a:pt x="289" y="738"/>
                    <a:pt x="268" y="785"/>
                    <a:pt x="241" y="8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" name="Freeform 596"/>
            <p:cNvSpPr>
              <a:spLocks/>
            </p:cNvSpPr>
            <p:nvPr/>
          </p:nvSpPr>
          <p:spPr bwMode="auto">
            <a:xfrm>
              <a:off x="2379" y="1428"/>
              <a:ext cx="59" cy="32"/>
            </a:xfrm>
            <a:custGeom>
              <a:avLst/>
              <a:gdLst>
                <a:gd name="T0" fmla="*/ 35 w 36"/>
                <a:gd name="T1" fmla="*/ 17 h 19"/>
                <a:gd name="T2" fmla="*/ 19 w 36"/>
                <a:gd name="T3" fmla="*/ 6 h 19"/>
                <a:gd name="T4" fmla="*/ 0 w 36"/>
                <a:gd name="T5" fmla="*/ 2 h 19"/>
                <a:gd name="T6" fmla="*/ 16 w 36"/>
                <a:gd name="T7" fmla="*/ 12 h 19"/>
                <a:gd name="T8" fmla="*/ 35 w 36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35" y="17"/>
                  </a:moveTo>
                  <a:cubicBezTo>
                    <a:pt x="36" y="15"/>
                    <a:pt x="29" y="10"/>
                    <a:pt x="19" y="6"/>
                  </a:cubicBezTo>
                  <a:cubicBezTo>
                    <a:pt x="10" y="2"/>
                    <a:pt x="1" y="0"/>
                    <a:pt x="0" y="2"/>
                  </a:cubicBezTo>
                  <a:cubicBezTo>
                    <a:pt x="0" y="4"/>
                    <a:pt x="7" y="8"/>
                    <a:pt x="16" y="12"/>
                  </a:cubicBezTo>
                  <a:cubicBezTo>
                    <a:pt x="26" y="16"/>
                    <a:pt x="34" y="19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1" name="Freeform 597"/>
            <p:cNvSpPr>
              <a:spLocks/>
            </p:cNvSpPr>
            <p:nvPr/>
          </p:nvSpPr>
          <p:spPr bwMode="auto">
            <a:xfrm>
              <a:off x="2861" y="1907"/>
              <a:ext cx="23" cy="51"/>
            </a:xfrm>
            <a:custGeom>
              <a:avLst/>
              <a:gdLst>
                <a:gd name="T0" fmla="*/ 12 w 14"/>
                <a:gd name="T1" fmla="*/ 31 h 31"/>
                <a:gd name="T2" fmla="*/ 11 w 14"/>
                <a:gd name="T3" fmla="*/ 14 h 31"/>
                <a:gd name="T4" fmla="*/ 1 w 14"/>
                <a:gd name="T5" fmla="*/ 0 h 31"/>
                <a:gd name="T6" fmla="*/ 4 w 14"/>
                <a:gd name="T7" fmla="*/ 17 h 31"/>
                <a:gd name="T8" fmla="*/ 12 w 14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1">
                  <a:moveTo>
                    <a:pt x="12" y="31"/>
                  </a:moveTo>
                  <a:cubicBezTo>
                    <a:pt x="14" y="30"/>
                    <a:pt x="14" y="23"/>
                    <a:pt x="11" y="14"/>
                  </a:cubicBezTo>
                  <a:cubicBezTo>
                    <a:pt x="8" y="6"/>
                    <a:pt x="3" y="0"/>
                    <a:pt x="1" y="0"/>
                  </a:cubicBezTo>
                  <a:cubicBezTo>
                    <a:pt x="0" y="1"/>
                    <a:pt x="1" y="8"/>
                    <a:pt x="4" y="17"/>
                  </a:cubicBezTo>
                  <a:cubicBezTo>
                    <a:pt x="7" y="25"/>
                    <a:pt x="11" y="31"/>
                    <a:pt x="1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2" name="Freeform 598"/>
            <p:cNvSpPr>
              <a:spLocks/>
            </p:cNvSpPr>
            <p:nvPr/>
          </p:nvSpPr>
          <p:spPr bwMode="auto">
            <a:xfrm>
              <a:off x="2792" y="2779"/>
              <a:ext cx="28" cy="39"/>
            </a:xfrm>
            <a:custGeom>
              <a:avLst/>
              <a:gdLst>
                <a:gd name="T0" fmla="*/ 1 w 17"/>
                <a:gd name="T1" fmla="*/ 23 h 24"/>
                <a:gd name="T2" fmla="*/ 11 w 17"/>
                <a:gd name="T3" fmla="*/ 14 h 24"/>
                <a:gd name="T4" fmla="*/ 16 w 17"/>
                <a:gd name="T5" fmla="*/ 0 h 24"/>
                <a:gd name="T6" fmla="*/ 6 w 17"/>
                <a:gd name="T7" fmla="*/ 10 h 24"/>
                <a:gd name="T8" fmla="*/ 1 w 17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" y="23"/>
                  </a:moveTo>
                  <a:cubicBezTo>
                    <a:pt x="3" y="24"/>
                    <a:pt x="7" y="20"/>
                    <a:pt x="11" y="14"/>
                  </a:cubicBezTo>
                  <a:cubicBezTo>
                    <a:pt x="15" y="7"/>
                    <a:pt x="17" y="1"/>
                    <a:pt x="16" y="0"/>
                  </a:cubicBezTo>
                  <a:cubicBezTo>
                    <a:pt x="14" y="0"/>
                    <a:pt x="10" y="4"/>
                    <a:pt x="6" y="10"/>
                  </a:cubicBezTo>
                  <a:cubicBezTo>
                    <a:pt x="2" y="17"/>
                    <a:pt x="0" y="22"/>
                    <a:pt x="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3" name="Freeform 599"/>
            <p:cNvSpPr>
              <a:spLocks/>
            </p:cNvSpPr>
            <p:nvPr/>
          </p:nvSpPr>
          <p:spPr bwMode="auto">
            <a:xfrm>
              <a:off x="2941" y="1871"/>
              <a:ext cx="27" cy="57"/>
            </a:xfrm>
            <a:custGeom>
              <a:avLst/>
              <a:gdLst>
                <a:gd name="T0" fmla="*/ 14 w 16"/>
                <a:gd name="T1" fmla="*/ 34 h 35"/>
                <a:gd name="T2" fmla="*/ 12 w 16"/>
                <a:gd name="T3" fmla="*/ 16 h 35"/>
                <a:gd name="T4" fmla="*/ 2 w 16"/>
                <a:gd name="T5" fmla="*/ 1 h 35"/>
                <a:gd name="T6" fmla="*/ 5 w 16"/>
                <a:gd name="T7" fmla="*/ 19 h 35"/>
                <a:gd name="T8" fmla="*/ 14 w 16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5">
                  <a:moveTo>
                    <a:pt x="14" y="34"/>
                  </a:moveTo>
                  <a:cubicBezTo>
                    <a:pt x="16" y="33"/>
                    <a:pt x="15" y="25"/>
                    <a:pt x="12" y="16"/>
                  </a:cubicBezTo>
                  <a:cubicBezTo>
                    <a:pt x="8" y="7"/>
                    <a:pt x="4" y="0"/>
                    <a:pt x="2" y="1"/>
                  </a:cubicBezTo>
                  <a:cubicBezTo>
                    <a:pt x="0" y="2"/>
                    <a:pt x="2" y="10"/>
                    <a:pt x="5" y="19"/>
                  </a:cubicBezTo>
                  <a:cubicBezTo>
                    <a:pt x="8" y="28"/>
                    <a:pt x="12" y="35"/>
                    <a:pt x="1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4" name="Freeform 600"/>
            <p:cNvSpPr>
              <a:spLocks/>
            </p:cNvSpPr>
            <p:nvPr/>
          </p:nvSpPr>
          <p:spPr bwMode="auto">
            <a:xfrm>
              <a:off x="2950" y="2572"/>
              <a:ext cx="24" cy="59"/>
            </a:xfrm>
            <a:custGeom>
              <a:avLst/>
              <a:gdLst>
                <a:gd name="T0" fmla="*/ 2 w 15"/>
                <a:gd name="T1" fmla="*/ 35 h 36"/>
                <a:gd name="T2" fmla="*/ 11 w 15"/>
                <a:gd name="T3" fmla="*/ 19 h 36"/>
                <a:gd name="T4" fmla="*/ 13 w 15"/>
                <a:gd name="T5" fmla="*/ 1 h 36"/>
                <a:gd name="T6" fmla="*/ 4 w 15"/>
                <a:gd name="T7" fmla="*/ 17 h 36"/>
                <a:gd name="T8" fmla="*/ 2 w 15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6">
                  <a:moveTo>
                    <a:pt x="2" y="35"/>
                  </a:moveTo>
                  <a:cubicBezTo>
                    <a:pt x="4" y="36"/>
                    <a:pt x="8" y="28"/>
                    <a:pt x="11" y="19"/>
                  </a:cubicBezTo>
                  <a:cubicBezTo>
                    <a:pt x="14" y="10"/>
                    <a:pt x="15" y="1"/>
                    <a:pt x="13" y="1"/>
                  </a:cubicBezTo>
                  <a:cubicBezTo>
                    <a:pt x="11" y="0"/>
                    <a:pt x="8" y="7"/>
                    <a:pt x="4" y="17"/>
                  </a:cubicBezTo>
                  <a:cubicBezTo>
                    <a:pt x="2" y="26"/>
                    <a:pt x="0" y="34"/>
                    <a:pt x="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5" name="Freeform 601"/>
            <p:cNvSpPr>
              <a:spLocks/>
            </p:cNvSpPr>
            <p:nvPr/>
          </p:nvSpPr>
          <p:spPr bwMode="auto">
            <a:xfrm>
              <a:off x="2899" y="2566"/>
              <a:ext cx="15" cy="32"/>
            </a:xfrm>
            <a:custGeom>
              <a:avLst/>
              <a:gdLst>
                <a:gd name="T0" fmla="*/ 1 w 9"/>
                <a:gd name="T1" fmla="*/ 20 h 20"/>
                <a:gd name="T2" fmla="*/ 6 w 9"/>
                <a:gd name="T3" fmla="*/ 11 h 20"/>
                <a:gd name="T4" fmla="*/ 8 w 9"/>
                <a:gd name="T5" fmla="*/ 0 h 20"/>
                <a:gd name="T6" fmla="*/ 2 w 9"/>
                <a:gd name="T7" fmla="*/ 9 h 20"/>
                <a:gd name="T8" fmla="*/ 1 w 9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20"/>
                  </a:moveTo>
                  <a:cubicBezTo>
                    <a:pt x="2" y="20"/>
                    <a:pt x="5" y="16"/>
                    <a:pt x="6" y="11"/>
                  </a:cubicBezTo>
                  <a:cubicBezTo>
                    <a:pt x="8" y="5"/>
                    <a:pt x="9" y="0"/>
                    <a:pt x="8" y="0"/>
                  </a:cubicBezTo>
                  <a:cubicBezTo>
                    <a:pt x="6" y="0"/>
                    <a:pt x="4" y="4"/>
                    <a:pt x="2" y="9"/>
                  </a:cubicBezTo>
                  <a:cubicBezTo>
                    <a:pt x="1" y="15"/>
                    <a:pt x="0" y="19"/>
                    <a:pt x="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6" name="Freeform 602"/>
            <p:cNvSpPr>
              <a:spLocks/>
            </p:cNvSpPr>
            <p:nvPr/>
          </p:nvSpPr>
          <p:spPr bwMode="auto">
            <a:xfrm>
              <a:off x="2208" y="1858"/>
              <a:ext cx="363" cy="690"/>
            </a:xfrm>
            <a:custGeom>
              <a:avLst/>
              <a:gdLst>
                <a:gd name="T0" fmla="*/ 128 w 221"/>
                <a:gd name="T1" fmla="*/ 420 h 421"/>
                <a:gd name="T2" fmla="*/ 129 w 221"/>
                <a:gd name="T3" fmla="*/ 421 h 421"/>
                <a:gd name="T4" fmla="*/ 161 w 221"/>
                <a:gd name="T5" fmla="*/ 352 h 421"/>
                <a:gd name="T6" fmla="*/ 196 w 221"/>
                <a:gd name="T7" fmla="*/ 364 h 421"/>
                <a:gd name="T8" fmla="*/ 193 w 221"/>
                <a:gd name="T9" fmla="*/ 129 h 421"/>
                <a:gd name="T10" fmla="*/ 143 w 221"/>
                <a:gd name="T11" fmla="*/ 150 h 421"/>
                <a:gd name="T12" fmla="*/ 1 w 221"/>
                <a:gd name="T13" fmla="*/ 0 h 421"/>
                <a:gd name="T14" fmla="*/ 0 w 221"/>
                <a:gd name="T15" fmla="*/ 2 h 421"/>
                <a:gd name="T16" fmla="*/ 143 w 221"/>
                <a:gd name="T17" fmla="*/ 153 h 421"/>
                <a:gd name="T18" fmla="*/ 193 w 221"/>
                <a:gd name="T19" fmla="*/ 133 h 421"/>
                <a:gd name="T20" fmla="*/ 196 w 221"/>
                <a:gd name="T21" fmla="*/ 360 h 421"/>
                <a:gd name="T22" fmla="*/ 161 w 221"/>
                <a:gd name="T23" fmla="*/ 349 h 421"/>
                <a:gd name="T24" fmla="*/ 128 w 221"/>
                <a:gd name="T25" fmla="*/ 42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421">
                  <a:moveTo>
                    <a:pt x="128" y="420"/>
                  </a:moveTo>
                  <a:cubicBezTo>
                    <a:pt x="128" y="420"/>
                    <a:pt x="129" y="420"/>
                    <a:pt x="129" y="421"/>
                  </a:cubicBezTo>
                  <a:cubicBezTo>
                    <a:pt x="142" y="399"/>
                    <a:pt x="153" y="376"/>
                    <a:pt x="161" y="352"/>
                  </a:cubicBezTo>
                  <a:cubicBezTo>
                    <a:pt x="172" y="356"/>
                    <a:pt x="184" y="360"/>
                    <a:pt x="196" y="364"/>
                  </a:cubicBezTo>
                  <a:cubicBezTo>
                    <a:pt x="220" y="288"/>
                    <a:pt x="221" y="204"/>
                    <a:pt x="193" y="129"/>
                  </a:cubicBezTo>
                  <a:cubicBezTo>
                    <a:pt x="177" y="136"/>
                    <a:pt x="160" y="143"/>
                    <a:pt x="143" y="150"/>
                  </a:cubicBezTo>
                  <a:cubicBezTo>
                    <a:pt x="120" y="86"/>
                    <a:pt x="74" y="32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74" y="33"/>
                    <a:pt x="120" y="89"/>
                    <a:pt x="143" y="153"/>
                  </a:cubicBezTo>
                  <a:cubicBezTo>
                    <a:pt x="160" y="146"/>
                    <a:pt x="176" y="140"/>
                    <a:pt x="193" y="133"/>
                  </a:cubicBezTo>
                  <a:cubicBezTo>
                    <a:pt x="219" y="206"/>
                    <a:pt x="219" y="287"/>
                    <a:pt x="196" y="360"/>
                  </a:cubicBezTo>
                  <a:cubicBezTo>
                    <a:pt x="184" y="356"/>
                    <a:pt x="172" y="353"/>
                    <a:pt x="161" y="349"/>
                  </a:cubicBezTo>
                  <a:cubicBezTo>
                    <a:pt x="153" y="374"/>
                    <a:pt x="142" y="398"/>
                    <a:pt x="128" y="4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7" name="Freeform 603"/>
            <p:cNvSpPr>
              <a:spLocks/>
            </p:cNvSpPr>
            <p:nvPr/>
          </p:nvSpPr>
          <p:spPr bwMode="auto">
            <a:xfrm>
              <a:off x="2193" y="1851"/>
              <a:ext cx="32" cy="18"/>
            </a:xfrm>
            <a:custGeom>
              <a:avLst/>
              <a:gdLst>
                <a:gd name="T0" fmla="*/ 18 w 19"/>
                <a:gd name="T1" fmla="*/ 9 h 11"/>
                <a:gd name="T2" fmla="*/ 11 w 19"/>
                <a:gd name="T3" fmla="*/ 2 h 11"/>
                <a:gd name="T4" fmla="*/ 1 w 19"/>
                <a:gd name="T5" fmla="*/ 1 h 11"/>
                <a:gd name="T6" fmla="*/ 8 w 19"/>
                <a:gd name="T7" fmla="*/ 8 h 11"/>
                <a:gd name="T8" fmla="*/ 18 w 19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8" y="9"/>
                  </a:moveTo>
                  <a:cubicBezTo>
                    <a:pt x="19" y="7"/>
                    <a:pt x="16" y="4"/>
                    <a:pt x="11" y="2"/>
                  </a:cubicBezTo>
                  <a:cubicBezTo>
                    <a:pt x="6" y="0"/>
                    <a:pt x="2" y="0"/>
                    <a:pt x="1" y="1"/>
                  </a:cubicBezTo>
                  <a:cubicBezTo>
                    <a:pt x="0" y="3"/>
                    <a:pt x="4" y="6"/>
                    <a:pt x="8" y="8"/>
                  </a:cubicBezTo>
                  <a:cubicBezTo>
                    <a:pt x="13" y="10"/>
                    <a:pt x="17" y="11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8" name="Freeform 604"/>
            <p:cNvSpPr>
              <a:spLocks/>
            </p:cNvSpPr>
            <p:nvPr/>
          </p:nvSpPr>
          <p:spPr bwMode="auto">
            <a:xfrm>
              <a:off x="2435" y="2090"/>
              <a:ext cx="14" cy="28"/>
            </a:xfrm>
            <a:custGeom>
              <a:avLst/>
              <a:gdLst>
                <a:gd name="T0" fmla="*/ 7 w 9"/>
                <a:gd name="T1" fmla="*/ 16 h 17"/>
                <a:gd name="T2" fmla="*/ 8 w 9"/>
                <a:gd name="T3" fmla="*/ 7 h 17"/>
                <a:gd name="T4" fmla="*/ 2 w 9"/>
                <a:gd name="T5" fmla="*/ 1 h 17"/>
                <a:gd name="T6" fmla="*/ 1 w 9"/>
                <a:gd name="T7" fmla="*/ 10 h 17"/>
                <a:gd name="T8" fmla="*/ 7 w 9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7" y="16"/>
                  </a:moveTo>
                  <a:cubicBezTo>
                    <a:pt x="9" y="15"/>
                    <a:pt x="9" y="11"/>
                    <a:pt x="8" y="7"/>
                  </a:cubicBezTo>
                  <a:cubicBezTo>
                    <a:pt x="6" y="3"/>
                    <a:pt x="4" y="0"/>
                    <a:pt x="2" y="1"/>
                  </a:cubicBezTo>
                  <a:cubicBezTo>
                    <a:pt x="0" y="2"/>
                    <a:pt x="0" y="6"/>
                    <a:pt x="1" y="10"/>
                  </a:cubicBezTo>
                  <a:cubicBezTo>
                    <a:pt x="3" y="14"/>
                    <a:pt x="5" y="17"/>
                    <a:pt x="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9" name="Freeform 605"/>
            <p:cNvSpPr>
              <a:spLocks/>
            </p:cNvSpPr>
            <p:nvPr/>
          </p:nvSpPr>
          <p:spPr bwMode="auto">
            <a:xfrm>
              <a:off x="2412" y="2534"/>
              <a:ext cx="16" cy="22"/>
            </a:xfrm>
            <a:custGeom>
              <a:avLst/>
              <a:gdLst>
                <a:gd name="T0" fmla="*/ 2 w 10"/>
                <a:gd name="T1" fmla="*/ 12 h 13"/>
                <a:gd name="T2" fmla="*/ 8 w 10"/>
                <a:gd name="T3" fmla="*/ 8 h 13"/>
                <a:gd name="T4" fmla="*/ 9 w 10"/>
                <a:gd name="T5" fmla="*/ 1 h 13"/>
                <a:gd name="T6" fmla="*/ 3 w 10"/>
                <a:gd name="T7" fmla="*/ 5 h 13"/>
                <a:gd name="T8" fmla="*/ 2 w 10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2" y="12"/>
                  </a:moveTo>
                  <a:cubicBezTo>
                    <a:pt x="3" y="13"/>
                    <a:pt x="6" y="11"/>
                    <a:pt x="8" y="8"/>
                  </a:cubicBezTo>
                  <a:cubicBezTo>
                    <a:pt x="10" y="5"/>
                    <a:pt x="10" y="1"/>
                    <a:pt x="9" y="1"/>
                  </a:cubicBezTo>
                  <a:cubicBezTo>
                    <a:pt x="7" y="0"/>
                    <a:pt x="5" y="2"/>
                    <a:pt x="3" y="5"/>
                  </a:cubicBezTo>
                  <a:cubicBezTo>
                    <a:pt x="1" y="8"/>
                    <a:pt x="0" y="11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0" name="Freeform 606"/>
            <p:cNvSpPr>
              <a:spLocks/>
            </p:cNvSpPr>
            <p:nvPr/>
          </p:nvSpPr>
          <p:spPr bwMode="auto">
            <a:xfrm>
              <a:off x="2517" y="2056"/>
              <a:ext cx="16" cy="31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8 h 19"/>
                <a:gd name="T4" fmla="*/ 1 w 10"/>
                <a:gd name="T5" fmla="*/ 0 h 19"/>
                <a:gd name="T6" fmla="*/ 1 w 10"/>
                <a:gd name="T7" fmla="*/ 11 h 19"/>
                <a:gd name="T8" fmla="*/ 8 w 10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10" y="18"/>
                    <a:pt x="10" y="13"/>
                    <a:pt x="8" y="8"/>
                  </a:cubicBezTo>
                  <a:cubicBezTo>
                    <a:pt x="6" y="3"/>
                    <a:pt x="3" y="0"/>
                    <a:pt x="1" y="0"/>
                  </a:cubicBezTo>
                  <a:cubicBezTo>
                    <a:pt x="0" y="1"/>
                    <a:pt x="0" y="6"/>
                    <a:pt x="1" y="11"/>
                  </a:cubicBezTo>
                  <a:cubicBezTo>
                    <a:pt x="3" y="16"/>
                    <a:pt x="6" y="19"/>
                    <a:pt x="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1" name="Freeform 607"/>
            <p:cNvSpPr>
              <a:spLocks/>
            </p:cNvSpPr>
            <p:nvPr/>
          </p:nvSpPr>
          <p:spPr bwMode="auto">
            <a:xfrm>
              <a:off x="2520" y="2436"/>
              <a:ext cx="16" cy="33"/>
            </a:xfrm>
            <a:custGeom>
              <a:avLst/>
              <a:gdLst>
                <a:gd name="T0" fmla="*/ 2 w 10"/>
                <a:gd name="T1" fmla="*/ 20 h 20"/>
                <a:gd name="T2" fmla="*/ 9 w 10"/>
                <a:gd name="T3" fmla="*/ 12 h 20"/>
                <a:gd name="T4" fmla="*/ 8 w 10"/>
                <a:gd name="T5" fmla="*/ 1 h 20"/>
                <a:gd name="T6" fmla="*/ 2 w 10"/>
                <a:gd name="T7" fmla="*/ 9 h 20"/>
                <a:gd name="T8" fmla="*/ 2 w 1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cubicBezTo>
                    <a:pt x="4" y="20"/>
                    <a:pt x="7" y="17"/>
                    <a:pt x="9" y="12"/>
                  </a:cubicBezTo>
                  <a:cubicBezTo>
                    <a:pt x="10" y="6"/>
                    <a:pt x="10" y="2"/>
                    <a:pt x="8" y="1"/>
                  </a:cubicBezTo>
                  <a:cubicBezTo>
                    <a:pt x="6" y="0"/>
                    <a:pt x="4" y="4"/>
                    <a:pt x="2" y="9"/>
                  </a:cubicBezTo>
                  <a:cubicBezTo>
                    <a:pt x="0" y="14"/>
                    <a:pt x="0" y="19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2" name="Freeform 608"/>
            <p:cNvSpPr>
              <a:spLocks/>
            </p:cNvSpPr>
            <p:nvPr/>
          </p:nvSpPr>
          <p:spPr bwMode="auto">
            <a:xfrm>
              <a:off x="2467" y="2425"/>
              <a:ext cx="10" cy="18"/>
            </a:xfrm>
            <a:custGeom>
              <a:avLst/>
              <a:gdLst>
                <a:gd name="T0" fmla="*/ 1 w 6"/>
                <a:gd name="T1" fmla="*/ 11 h 11"/>
                <a:gd name="T2" fmla="*/ 5 w 6"/>
                <a:gd name="T3" fmla="*/ 6 h 11"/>
                <a:gd name="T4" fmla="*/ 4 w 6"/>
                <a:gd name="T5" fmla="*/ 1 h 11"/>
                <a:gd name="T6" fmla="*/ 1 w 6"/>
                <a:gd name="T7" fmla="*/ 5 h 11"/>
                <a:gd name="T8" fmla="*/ 1 w 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1" y="11"/>
                  </a:moveTo>
                  <a:cubicBezTo>
                    <a:pt x="2" y="11"/>
                    <a:pt x="4" y="9"/>
                    <a:pt x="5" y="6"/>
                  </a:cubicBezTo>
                  <a:cubicBezTo>
                    <a:pt x="6" y="3"/>
                    <a:pt x="5" y="1"/>
                    <a:pt x="4" y="1"/>
                  </a:cubicBezTo>
                  <a:cubicBezTo>
                    <a:pt x="3" y="0"/>
                    <a:pt x="2" y="2"/>
                    <a:pt x="1" y="5"/>
                  </a:cubicBezTo>
                  <a:cubicBezTo>
                    <a:pt x="0" y="8"/>
                    <a:pt x="0" y="1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3" name="Freeform 609"/>
            <p:cNvSpPr>
              <a:spLocks/>
            </p:cNvSpPr>
            <p:nvPr/>
          </p:nvSpPr>
          <p:spPr bwMode="auto">
            <a:xfrm>
              <a:off x="2336" y="1904"/>
              <a:ext cx="391" cy="958"/>
            </a:xfrm>
            <a:custGeom>
              <a:avLst/>
              <a:gdLst>
                <a:gd name="T0" fmla="*/ 0 w 238"/>
                <a:gd name="T1" fmla="*/ 583 h 585"/>
                <a:gd name="T2" fmla="*/ 1 w 238"/>
                <a:gd name="T3" fmla="*/ 585 h 585"/>
                <a:gd name="T4" fmla="*/ 83 w 238"/>
                <a:gd name="T5" fmla="*/ 523 h 585"/>
                <a:gd name="T6" fmla="*/ 109 w 238"/>
                <a:gd name="T7" fmla="*/ 550 h 585"/>
                <a:gd name="T8" fmla="*/ 238 w 238"/>
                <a:gd name="T9" fmla="*/ 270 h 585"/>
                <a:gd name="T10" fmla="*/ 185 w 238"/>
                <a:gd name="T11" fmla="*/ 265 h 585"/>
                <a:gd name="T12" fmla="*/ 121 w 238"/>
                <a:gd name="T13" fmla="*/ 0 h 585"/>
                <a:gd name="T14" fmla="*/ 120 w 238"/>
                <a:gd name="T15" fmla="*/ 1 h 585"/>
                <a:gd name="T16" fmla="*/ 183 w 238"/>
                <a:gd name="T17" fmla="*/ 269 h 585"/>
                <a:gd name="T18" fmla="*/ 236 w 238"/>
                <a:gd name="T19" fmla="*/ 275 h 585"/>
                <a:gd name="T20" fmla="*/ 111 w 238"/>
                <a:gd name="T21" fmla="*/ 545 h 585"/>
                <a:gd name="T22" fmla="*/ 85 w 238"/>
                <a:gd name="T23" fmla="*/ 519 h 585"/>
                <a:gd name="T24" fmla="*/ 0 w 238"/>
                <a:gd name="T25" fmla="*/ 583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8" h="585">
                  <a:moveTo>
                    <a:pt x="0" y="583"/>
                  </a:moveTo>
                  <a:cubicBezTo>
                    <a:pt x="0" y="584"/>
                    <a:pt x="1" y="584"/>
                    <a:pt x="1" y="585"/>
                  </a:cubicBezTo>
                  <a:cubicBezTo>
                    <a:pt x="31" y="568"/>
                    <a:pt x="59" y="547"/>
                    <a:pt x="83" y="523"/>
                  </a:cubicBezTo>
                  <a:cubicBezTo>
                    <a:pt x="92" y="532"/>
                    <a:pt x="100" y="541"/>
                    <a:pt x="109" y="550"/>
                  </a:cubicBezTo>
                  <a:cubicBezTo>
                    <a:pt x="183" y="476"/>
                    <a:pt x="227" y="374"/>
                    <a:pt x="238" y="270"/>
                  </a:cubicBezTo>
                  <a:cubicBezTo>
                    <a:pt x="220" y="268"/>
                    <a:pt x="203" y="267"/>
                    <a:pt x="185" y="265"/>
                  </a:cubicBezTo>
                  <a:cubicBezTo>
                    <a:pt x="195" y="173"/>
                    <a:pt x="175" y="77"/>
                    <a:pt x="121" y="0"/>
                  </a:cubicBezTo>
                  <a:cubicBezTo>
                    <a:pt x="121" y="1"/>
                    <a:pt x="121" y="1"/>
                    <a:pt x="120" y="1"/>
                  </a:cubicBezTo>
                  <a:cubicBezTo>
                    <a:pt x="174" y="79"/>
                    <a:pt x="194" y="176"/>
                    <a:pt x="183" y="269"/>
                  </a:cubicBezTo>
                  <a:cubicBezTo>
                    <a:pt x="201" y="271"/>
                    <a:pt x="219" y="273"/>
                    <a:pt x="236" y="275"/>
                  </a:cubicBezTo>
                  <a:cubicBezTo>
                    <a:pt x="225" y="376"/>
                    <a:pt x="182" y="473"/>
                    <a:pt x="111" y="545"/>
                  </a:cubicBezTo>
                  <a:cubicBezTo>
                    <a:pt x="103" y="536"/>
                    <a:pt x="94" y="527"/>
                    <a:pt x="85" y="519"/>
                  </a:cubicBezTo>
                  <a:cubicBezTo>
                    <a:pt x="60" y="544"/>
                    <a:pt x="32" y="566"/>
                    <a:pt x="0" y="5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4" name="Freeform 610"/>
            <p:cNvSpPr>
              <a:spLocks/>
            </p:cNvSpPr>
            <p:nvPr/>
          </p:nvSpPr>
          <p:spPr bwMode="auto">
            <a:xfrm>
              <a:off x="2521" y="1889"/>
              <a:ext cx="27" cy="33"/>
            </a:xfrm>
            <a:custGeom>
              <a:avLst/>
              <a:gdLst>
                <a:gd name="T0" fmla="*/ 14 w 16"/>
                <a:gd name="T1" fmla="*/ 19 h 20"/>
                <a:gd name="T2" fmla="*/ 11 w 16"/>
                <a:gd name="T3" fmla="*/ 8 h 20"/>
                <a:gd name="T4" fmla="*/ 1 w 16"/>
                <a:gd name="T5" fmla="*/ 1 h 20"/>
                <a:gd name="T6" fmla="*/ 5 w 16"/>
                <a:gd name="T7" fmla="*/ 12 h 20"/>
                <a:gd name="T8" fmla="*/ 14 w 16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4" y="19"/>
                  </a:moveTo>
                  <a:cubicBezTo>
                    <a:pt x="16" y="18"/>
                    <a:pt x="14" y="13"/>
                    <a:pt x="11" y="8"/>
                  </a:cubicBezTo>
                  <a:cubicBezTo>
                    <a:pt x="7" y="3"/>
                    <a:pt x="3" y="0"/>
                    <a:pt x="1" y="1"/>
                  </a:cubicBezTo>
                  <a:cubicBezTo>
                    <a:pt x="0" y="2"/>
                    <a:pt x="1" y="7"/>
                    <a:pt x="5" y="12"/>
                  </a:cubicBezTo>
                  <a:cubicBezTo>
                    <a:pt x="8" y="17"/>
                    <a:pt x="12" y="20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5" name="Freeform 611"/>
            <p:cNvSpPr>
              <a:spLocks/>
            </p:cNvSpPr>
            <p:nvPr/>
          </p:nvSpPr>
          <p:spPr bwMode="auto">
            <a:xfrm>
              <a:off x="2630" y="2320"/>
              <a:ext cx="13" cy="37"/>
            </a:xfrm>
            <a:custGeom>
              <a:avLst/>
              <a:gdLst>
                <a:gd name="T0" fmla="*/ 3 w 8"/>
                <a:gd name="T1" fmla="*/ 23 h 23"/>
                <a:gd name="T2" fmla="*/ 8 w 8"/>
                <a:gd name="T3" fmla="*/ 12 h 23"/>
                <a:gd name="T4" fmla="*/ 5 w 8"/>
                <a:gd name="T5" fmla="*/ 0 h 23"/>
                <a:gd name="T6" fmla="*/ 1 w 8"/>
                <a:gd name="T7" fmla="*/ 11 h 23"/>
                <a:gd name="T8" fmla="*/ 3 w 8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3" y="23"/>
                  </a:moveTo>
                  <a:cubicBezTo>
                    <a:pt x="5" y="23"/>
                    <a:pt x="7" y="18"/>
                    <a:pt x="8" y="12"/>
                  </a:cubicBezTo>
                  <a:cubicBezTo>
                    <a:pt x="8" y="6"/>
                    <a:pt x="7" y="1"/>
                    <a:pt x="5" y="0"/>
                  </a:cubicBezTo>
                  <a:cubicBezTo>
                    <a:pt x="3" y="0"/>
                    <a:pt x="1" y="5"/>
                    <a:pt x="1" y="11"/>
                  </a:cubicBezTo>
                  <a:cubicBezTo>
                    <a:pt x="0" y="17"/>
                    <a:pt x="1" y="22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6" name="Freeform 612"/>
            <p:cNvSpPr>
              <a:spLocks/>
            </p:cNvSpPr>
            <p:nvPr/>
          </p:nvSpPr>
          <p:spPr bwMode="auto">
            <a:xfrm>
              <a:off x="2323" y="2849"/>
              <a:ext cx="31" cy="20"/>
            </a:xfrm>
            <a:custGeom>
              <a:avLst/>
              <a:gdLst>
                <a:gd name="T0" fmla="*/ 1 w 19"/>
                <a:gd name="T1" fmla="*/ 11 h 12"/>
                <a:gd name="T2" fmla="*/ 11 w 19"/>
                <a:gd name="T3" fmla="*/ 9 h 12"/>
                <a:gd name="T4" fmla="*/ 18 w 19"/>
                <a:gd name="T5" fmla="*/ 1 h 12"/>
                <a:gd name="T6" fmla="*/ 8 w 19"/>
                <a:gd name="T7" fmla="*/ 4 h 12"/>
                <a:gd name="T8" fmla="*/ 1 w 19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" y="11"/>
                  </a:moveTo>
                  <a:cubicBezTo>
                    <a:pt x="2" y="12"/>
                    <a:pt x="6" y="12"/>
                    <a:pt x="11" y="9"/>
                  </a:cubicBezTo>
                  <a:cubicBezTo>
                    <a:pt x="16" y="6"/>
                    <a:pt x="19" y="3"/>
                    <a:pt x="18" y="1"/>
                  </a:cubicBezTo>
                  <a:cubicBezTo>
                    <a:pt x="17" y="0"/>
                    <a:pt x="13" y="1"/>
                    <a:pt x="8" y="4"/>
                  </a:cubicBezTo>
                  <a:cubicBezTo>
                    <a:pt x="4" y="6"/>
                    <a:pt x="0" y="1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7" name="Freeform 613"/>
            <p:cNvSpPr>
              <a:spLocks/>
            </p:cNvSpPr>
            <p:nvPr/>
          </p:nvSpPr>
          <p:spPr bwMode="auto">
            <a:xfrm>
              <a:off x="2718" y="2326"/>
              <a:ext cx="15" cy="43"/>
            </a:xfrm>
            <a:custGeom>
              <a:avLst/>
              <a:gdLst>
                <a:gd name="T0" fmla="*/ 3 w 9"/>
                <a:gd name="T1" fmla="*/ 26 h 26"/>
                <a:gd name="T2" fmla="*/ 8 w 9"/>
                <a:gd name="T3" fmla="*/ 13 h 26"/>
                <a:gd name="T4" fmla="*/ 6 w 9"/>
                <a:gd name="T5" fmla="*/ 0 h 26"/>
                <a:gd name="T6" fmla="*/ 1 w 9"/>
                <a:gd name="T7" fmla="*/ 13 h 26"/>
                <a:gd name="T8" fmla="*/ 3 w 9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3" y="26"/>
                  </a:moveTo>
                  <a:cubicBezTo>
                    <a:pt x="5" y="26"/>
                    <a:pt x="7" y="20"/>
                    <a:pt x="8" y="13"/>
                  </a:cubicBezTo>
                  <a:cubicBezTo>
                    <a:pt x="9" y="6"/>
                    <a:pt x="7" y="0"/>
                    <a:pt x="6" y="0"/>
                  </a:cubicBezTo>
                  <a:cubicBezTo>
                    <a:pt x="4" y="0"/>
                    <a:pt x="2" y="6"/>
                    <a:pt x="1" y="13"/>
                  </a:cubicBezTo>
                  <a:cubicBezTo>
                    <a:pt x="0" y="19"/>
                    <a:pt x="1" y="25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8" name="Freeform 614"/>
            <p:cNvSpPr>
              <a:spLocks/>
            </p:cNvSpPr>
            <p:nvPr/>
          </p:nvSpPr>
          <p:spPr bwMode="auto">
            <a:xfrm>
              <a:off x="2499" y="2785"/>
              <a:ext cx="32" cy="35"/>
            </a:xfrm>
            <a:custGeom>
              <a:avLst/>
              <a:gdLst>
                <a:gd name="T0" fmla="*/ 1 w 20"/>
                <a:gd name="T1" fmla="*/ 19 h 21"/>
                <a:gd name="T2" fmla="*/ 12 w 20"/>
                <a:gd name="T3" fmla="*/ 13 h 21"/>
                <a:gd name="T4" fmla="*/ 19 w 20"/>
                <a:gd name="T5" fmla="*/ 2 h 21"/>
                <a:gd name="T6" fmla="*/ 8 w 20"/>
                <a:gd name="T7" fmla="*/ 8 h 21"/>
                <a:gd name="T8" fmla="*/ 1 w 20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" y="19"/>
                  </a:moveTo>
                  <a:cubicBezTo>
                    <a:pt x="2" y="21"/>
                    <a:pt x="8" y="18"/>
                    <a:pt x="12" y="13"/>
                  </a:cubicBezTo>
                  <a:cubicBezTo>
                    <a:pt x="17" y="8"/>
                    <a:pt x="20" y="3"/>
                    <a:pt x="19" y="2"/>
                  </a:cubicBezTo>
                  <a:cubicBezTo>
                    <a:pt x="17" y="0"/>
                    <a:pt x="12" y="3"/>
                    <a:pt x="8" y="8"/>
                  </a:cubicBezTo>
                  <a:cubicBezTo>
                    <a:pt x="3" y="13"/>
                    <a:pt x="0" y="18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9" name="Freeform 615"/>
            <p:cNvSpPr>
              <a:spLocks/>
            </p:cNvSpPr>
            <p:nvPr/>
          </p:nvSpPr>
          <p:spPr bwMode="auto">
            <a:xfrm>
              <a:off x="2462" y="2749"/>
              <a:ext cx="20" cy="20"/>
            </a:xfrm>
            <a:custGeom>
              <a:avLst/>
              <a:gdLst>
                <a:gd name="T0" fmla="*/ 1 w 12"/>
                <a:gd name="T1" fmla="*/ 11 h 12"/>
                <a:gd name="T2" fmla="*/ 8 w 12"/>
                <a:gd name="T3" fmla="*/ 8 h 12"/>
                <a:gd name="T4" fmla="*/ 12 w 12"/>
                <a:gd name="T5" fmla="*/ 1 h 12"/>
                <a:gd name="T6" fmla="*/ 5 w 12"/>
                <a:gd name="T7" fmla="*/ 4 h 12"/>
                <a:gd name="T8" fmla="*/ 1 w 12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11"/>
                  </a:moveTo>
                  <a:cubicBezTo>
                    <a:pt x="2" y="12"/>
                    <a:pt x="5" y="10"/>
                    <a:pt x="8" y="8"/>
                  </a:cubicBezTo>
                  <a:cubicBezTo>
                    <a:pt x="11" y="5"/>
                    <a:pt x="12" y="2"/>
                    <a:pt x="12" y="1"/>
                  </a:cubicBezTo>
                  <a:cubicBezTo>
                    <a:pt x="11" y="0"/>
                    <a:pt x="8" y="1"/>
                    <a:pt x="5" y="4"/>
                  </a:cubicBezTo>
                  <a:cubicBezTo>
                    <a:pt x="2" y="7"/>
                    <a:pt x="0" y="1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0" name="Freeform 616"/>
            <p:cNvSpPr>
              <a:spLocks/>
            </p:cNvSpPr>
            <p:nvPr/>
          </p:nvSpPr>
          <p:spPr bwMode="auto">
            <a:xfrm>
              <a:off x="2225" y="2031"/>
              <a:ext cx="201" cy="507"/>
            </a:xfrm>
            <a:custGeom>
              <a:avLst/>
              <a:gdLst>
                <a:gd name="T0" fmla="*/ 13 w 123"/>
                <a:gd name="T1" fmla="*/ 308 h 309"/>
                <a:gd name="T2" fmla="*/ 14 w 123"/>
                <a:gd name="T3" fmla="*/ 309 h 309"/>
                <a:gd name="T4" fmla="*/ 48 w 123"/>
                <a:gd name="T5" fmla="*/ 267 h 309"/>
                <a:gd name="T6" fmla="*/ 79 w 123"/>
                <a:gd name="T7" fmla="*/ 288 h 309"/>
                <a:gd name="T8" fmla="*/ 117 w 123"/>
                <a:gd name="T9" fmla="*/ 117 h 309"/>
                <a:gd name="T10" fmla="*/ 64 w 123"/>
                <a:gd name="T11" fmla="*/ 124 h 309"/>
                <a:gd name="T12" fmla="*/ 1 w 123"/>
                <a:gd name="T13" fmla="*/ 0 h 309"/>
                <a:gd name="T14" fmla="*/ 0 w 123"/>
                <a:gd name="T15" fmla="*/ 1 h 309"/>
                <a:gd name="T16" fmla="*/ 63 w 123"/>
                <a:gd name="T17" fmla="*/ 126 h 309"/>
                <a:gd name="T18" fmla="*/ 116 w 123"/>
                <a:gd name="T19" fmla="*/ 119 h 309"/>
                <a:gd name="T20" fmla="*/ 79 w 123"/>
                <a:gd name="T21" fmla="*/ 285 h 309"/>
                <a:gd name="T22" fmla="*/ 48 w 123"/>
                <a:gd name="T23" fmla="*/ 264 h 309"/>
                <a:gd name="T24" fmla="*/ 13 w 123"/>
                <a:gd name="T25" fmla="*/ 30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309">
                  <a:moveTo>
                    <a:pt x="13" y="308"/>
                  </a:moveTo>
                  <a:cubicBezTo>
                    <a:pt x="14" y="308"/>
                    <a:pt x="14" y="309"/>
                    <a:pt x="14" y="309"/>
                  </a:cubicBezTo>
                  <a:cubicBezTo>
                    <a:pt x="27" y="296"/>
                    <a:pt x="39" y="282"/>
                    <a:pt x="48" y="267"/>
                  </a:cubicBezTo>
                  <a:cubicBezTo>
                    <a:pt x="58" y="274"/>
                    <a:pt x="69" y="281"/>
                    <a:pt x="79" y="288"/>
                  </a:cubicBezTo>
                  <a:cubicBezTo>
                    <a:pt x="110" y="237"/>
                    <a:pt x="123" y="176"/>
                    <a:pt x="117" y="117"/>
                  </a:cubicBezTo>
                  <a:cubicBezTo>
                    <a:pt x="100" y="119"/>
                    <a:pt x="82" y="121"/>
                    <a:pt x="64" y="124"/>
                  </a:cubicBezTo>
                  <a:cubicBezTo>
                    <a:pt x="59" y="77"/>
                    <a:pt x="39" y="32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38" y="33"/>
                    <a:pt x="59" y="79"/>
                    <a:pt x="63" y="126"/>
                  </a:cubicBezTo>
                  <a:cubicBezTo>
                    <a:pt x="81" y="124"/>
                    <a:pt x="99" y="122"/>
                    <a:pt x="116" y="119"/>
                  </a:cubicBezTo>
                  <a:cubicBezTo>
                    <a:pt x="122" y="176"/>
                    <a:pt x="109" y="236"/>
                    <a:pt x="79" y="285"/>
                  </a:cubicBezTo>
                  <a:cubicBezTo>
                    <a:pt x="69" y="278"/>
                    <a:pt x="58" y="271"/>
                    <a:pt x="48" y="264"/>
                  </a:cubicBezTo>
                  <a:cubicBezTo>
                    <a:pt x="38" y="280"/>
                    <a:pt x="27" y="295"/>
                    <a:pt x="13" y="3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1" name="Freeform 617"/>
            <p:cNvSpPr>
              <a:spLocks/>
            </p:cNvSpPr>
            <p:nvPr/>
          </p:nvSpPr>
          <p:spPr bwMode="auto">
            <a:xfrm>
              <a:off x="2215" y="2023"/>
              <a:ext cx="19" cy="18"/>
            </a:xfrm>
            <a:custGeom>
              <a:avLst/>
              <a:gdLst>
                <a:gd name="T0" fmla="*/ 11 w 12"/>
                <a:gd name="T1" fmla="*/ 10 h 11"/>
                <a:gd name="T2" fmla="*/ 9 w 12"/>
                <a:gd name="T3" fmla="*/ 3 h 11"/>
                <a:gd name="T4" fmla="*/ 2 w 12"/>
                <a:gd name="T5" fmla="*/ 2 h 11"/>
                <a:gd name="T6" fmla="*/ 4 w 12"/>
                <a:gd name="T7" fmla="*/ 8 h 11"/>
                <a:gd name="T8" fmla="*/ 11 w 12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10"/>
                  </a:moveTo>
                  <a:cubicBezTo>
                    <a:pt x="12" y="8"/>
                    <a:pt x="11" y="5"/>
                    <a:pt x="9" y="3"/>
                  </a:cubicBez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1" y="6"/>
                    <a:pt x="4" y="8"/>
                  </a:cubicBezTo>
                  <a:cubicBezTo>
                    <a:pt x="7" y="10"/>
                    <a:pt x="9" y="11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2" name="Freeform 618"/>
            <p:cNvSpPr>
              <a:spLocks/>
            </p:cNvSpPr>
            <p:nvPr/>
          </p:nvSpPr>
          <p:spPr bwMode="auto">
            <a:xfrm>
              <a:off x="2323" y="2225"/>
              <a:ext cx="11" cy="19"/>
            </a:xfrm>
            <a:custGeom>
              <a:avLst/>
              <a:gdLst>
                <a:gd name="T0" fmla="*/ 4 w 7"/>
                <a:gd name="T1" fmla="*/ 12 h 12"/>
                <a:gd name="T2" fmla="*/ 7 w 7"/>
                <a:gd name="T3" fmla="*/ 6 h 12"/>
                <a:gd name="T4" fmla="*/ 3 w 7"/>
                <a:gd name="T5" fmla="*/ 0 h 12"/>
                <a:gd name="T6" fmla="*/ 0 w 7"/>
                <a:gd name="T7" fmla="*/ 7 h 12"/>
                <a:gd name="T8" fmla="*/ 4 w 7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4" y="12"/>
                  </a:moveTo>
                  <a:cubicBezTo>
                    <a:pt x="6" y="11"/>
                    <a:pt x="7" y="9"/>
                    <a:pt x="7" y="6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10"/>
                    <a:pt x="2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3" name="Freeform 619"/>
            <p:cNvSpPr>
              <a:spLocks/>
            </p:cNvSpPr>
            <p:nvPr/>
          </p:nvSpPr>
          <p:spPr bwMode="auto">
            <a:xfrm>
              <a:off x="2241" y="2528"/>
              <a:ext cx="15" cy="15"/>
            </a:xfrm>
            <a:custGeom>
              <a:avLst/>
              <a:gdLst>
                <a:gd name="T0" fmla="*/ 1 w 9"/>
                <a:gd name="T1" fmla="*/ 8 h 9"/>
                <a:gd name="T2" fmla="*/ 6 w 9"/>
                <a:gd name="T3" fmla="*/ 7 h 9"/>
                <a:gd name="T4" fmla="*/ 8 w 9"/>
                <a:gd name="T5" fmla="*/ 2 h 9"/>
                <a:gd name="T6" fmla="*/ 2 w 9"/>
                <a:gd name="T7" fmla="*/ 3 h 9"/>
                <a:gd name="T8" fmla="*/ 1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8"/>
                  </a:moveTo>
                  <a:cubicBezTo>
                    <a:pt x="2" y="9"/>
                    <a:pt x="4" y="9"/>
                    <a:pt x="6" y="7"/>
                  </a:cubicBezTo>
                  <a:cubicBezTo>
                    <a:pt x="8" y="5"/>
                    <a:pt x="9" y="3"/>
                    <a:pt x="8" y="2"/>
                  </a:cubicBezTo>
                  <a:cubicBezTo>
                    <a:pt x="7" y="0"/>
                    <a:pt x="4" y="1"/>
                    <a:pt x="2" y="3"/>
                  </a:cubicBezTo>
                  <a:cubicBezTo>
                    <a:pt x="0" y="5"/>
                    <a:pt x="0" y="7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4" name="Freeform 620"/>
            <p:cNvSpPr>
              <a:spLocks/>
            </p:cNvSpPr>
            <p:nvPr/>
          </p:nvSpPr>
          <p:spPr bwMode="auto">
            <a:xfrm>
              <a:off x="2410" y="2212"/>
              <a:ext cx="13" cy="23"/>
            </a:xfrm>
            <a:custGeom>
              <a:avLst/>
              <a:gdLst>
                <a:gd name="T0" fmla="*/ 4 w 8"/>
                <a:gd name="T1" fmla="*/ 14 h 14"/>
                <a:gd name="T2" fmla="*/ 7 w 8"/>
                <a:gd name="T3" fmla="*/ 7 h 14"/>
                <a:gd name="T4" fmla="*/ 3 w 8"/>
                <a:gd name="T5" fmla="*/ 0 h 14"/>
                <a:gd name="T6" fmla="*/ 0 w 8"/>
                <a:gd name="T7" fmla="*/ 8 h 14"/>
                <a:gd name="T8" fmla="*/ 4 w 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6" y="14"/>
                    <a:pt x="8" y="11"/>
                    <a:pt x="7" y="7"/>
                  </a:cubicBezTo>
                  <a:cubicBezTo>
                    <a:pt x="7" y="3"/>
                    <a:pt x="5" y="0"/>
                    <a:pt x="3" y="0"/>
                  </a:cubicBezTo>
                  <a:cubicBezTo>
                    <a:pt x="1" y="0"/>
                    <a:pt x="0" y="4"/>
                    <a:pt x="0" y="8"/>
                  </a:cubicBezTo>
                  <a:cubicBezTo>
                    <a:pt x="1" y="11"/>
                    <a:pt x="2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5" name="Freeform 621"/>
            <p:cNvSpPr>
              <a:spLocks/>
            </p:cNvSpPr>
            <p:nvPr/>
          </p:nvSpPr>
          <p:spPr bwMode="auto">
            <a:xfrm>
              <a:off x="2344" y="2490"/>
              <a:ext cx="18" cy="23"/>
            </a:xfrm>
            <a:custGeom>
              <a:avLst/>
              <a:gdLst>
                <a:gd name="T0" fmla="*/ 2 w 11"/>
                <a:gd name="T1" fmla="*/ 13 h 14"/>
                <a:gd name="T2" fmla="*/ 9 w 11"/>
                <a:gd name="T3" fmla="*/ 9 h 14"/>
                <a:gd name="T4" fmla="*/ 9 w 11"/>
                <a:gd name="T5" fmla="*/ 1 h 14"/>
                <a:gd name="T6" fmla="*/ 3 w 11"/>
                <a:gd name="T7" fmla="*/ 5 h 14"/>
                <a:gd name="T8" fmla="*/ 2 w 11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2" y="13"/>
                  </a:moveTo>
                  <a:cubicBezTo>
                    <a:pt x="3" y="14"/>
                    <a:pt x="7" y="12"/>
                    <a:pt x="9" y="9"/>
                  </a:cubicBezTo>
                  <a:cubicBezTo>
                    <a:pt x="11" y="5"/>
                    <a:pt x="11" y="2"/>
                    <a:pt x="9" y="1"/>
                  </a:cubicBezTo>
                  <a:cubicBezTo>
                    <a:pt x="8" y="0"/>
                    <a:pt x="5" y="2"/>
                    <a:pt x="3" y="5"/>
                  </a:cubicBezTo>
                  <a:cubicBezTo>
                    <a:pt x="1" y="8"/>
                    <a:pt x="0" y="12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6" name="Freeform 622"/>
            <p:cNvSpPr>
              <a:spLocks/>
            </p:cNvSpPr>
            <p:nvPr/>
          </p:nvSpPr>
          <p:spPr bwMode="auto">
            <a:xfrm>
              <a:off x="2298" y="2462"/>
              <a:ext cx="10" cy="13"/>
            </a:xfrm>
            <a:custGeom>
              <a:avLst/>
              <a:gdLst>
                <a:gd name="T0" fmla="*/ 1 w 6"/>
                <a:gd name="T1" fmla="*/ 7 h 8"/>
                <a:gd name="T2" fmla="*/ 5 w 6"/>
                <a:gd name="T3" fmla="*/ 5 h 8"/>
                <a:gd name="T4" fmla="*/ 5 w 6"/>
                <a:gd name="T5" fmla="*/ 0 h 8"/>
                <a:gd name="T6" fmla="*/ 1 w 6"/>
                <a:gd name="T7" fmla="*/ 2 h 8"/>
                <a:gd name="T8" fmla="*/ 1 w 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7"/>
                  </a:moveTo>
                  <a:cubicBezTo>
                    <a:pt x="2" y="8"/>
                    <a:pt x="4" y="7"/>
                    <a:pt x="5" y="5"/>
                  </a:cubicBezTo>
                  <a:cubicBezTo>
                    <a:pt x="6" y="3"/>
                    <a:pt x="6" y="1"/>
                    <a:pt x="5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0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7" name="Freeform 623"/>
            <p:cNvSpPr>
              <a:spLocks/>
            </p:cNvSpPr>
            <p:nvPr/>
          </p:nvSpPr>
          <p:spPr bwMode="auto">
            <a:xfrm>
              <a:off x="1946" y="2254"/>
              <a:ext cx="511" cy="551"/>
            </a:xfrm>
            <a:custGeom>
              <a:avLst/>
              <a:gdLst>
                <a:gd name="T0" fmla="*/ 0 w 312"/>
                <a:gd name="T1" fmla="*/ 297 h 336"/>
                <a:gd name="T2" fmla="*/ 0 w 312"/>
                <a:gd name="T3" fmla="*/ 298 h 336"/>
                <a:gd name="T4" fmla="*/ 89 w 312"/>
                <a:gd name="T5" fmla="*/ 299 h 336"/>
                <a:gd name="T6" fmla="*/ 95 w 312"/>
                <a:gd name="T7" fmla="*/ 336 h 336"/>
                <a:gd name="T8" fmla="*/ 297 w 312"/>
                <a:gd name="T9" fmla="*/ 216 h 336"/>
                <a:gd name="T10" fmla="*/ 254 w 312"/>
                <a:gd name="T11" fmla="*/ 183 h 336"/>
                <a:gd name="T12" fmla="*/ 310 w 312"/>
                <a:gd name="T13" fmla="*/ 0 h 336"/>
                <a:gd name="T14" fmla="*/ 309 w 312"/>
                <a:gd name="T15" fmla="*/ 0 h 336"/>
                <a:gd name="T16" fmla="*/ 251 w 312"/>
                <a:gd name="T17" fmla="*/ 185 h 336"/>
                <a:gd name="T18" fmla="*/ 293 w 312"/>
                <a:gd name="T19" fmla="*/ 218 h 336"/>
                <a:gd name="T20" fmla="*/ 99 w 312"/>
                <a:gd name="T21" fmla="*/ 334 h 336"/>
                <a:gd name="T22" fmla="*/ 92 w 312"/>
                <a:gd name="T23" fmla="*/ 297 h 336"/>
                <a:gd name="T24" fmla="*/ 0 w 312"/>
                <a:gd name="T25" fmla="*/ 29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2" h="336">
                  <a:moveTo>
                    <a:pt x="0" y="297"/>
                  </a:moveTo>
                  <a:cubicBezTo>
                    <a:pt x="0" y="297"/>
                    <a:pt x="0" y="297"/>
                    <a:pt x="0" y="298"/>
                  </a:cubicBezTo>
                  <a:cubicBezTo>
                    <a:pt x="32" y="303"/>
                    <a:pt x="61" y="303"/>
                    <a:pt x="89" y="299"/>
                  </a:cubicBezTo>
                  <a:cubicBezTo>
                    <a:pt x="91" y="311"/>
                    <a:pt x="93" y="324"/>
                    <a:pt x="95" y="336"/>
                  </a:cubicBezTo>
                  <a:cubicBezTo>
                    <a:pt x="183" y="324"/>
                    <a:pt x="251" y="278"/>
                    <a:pt x="297" y="216"/>
                  </a:cubicBezTo>
                  <a:cubicBezTo>
                    <a:pt x="282" y="205"/>
                    <a:pt x="268" y="194"/>
                    <a:pt x="254" y="183"/>
                  </a:cubicBezTo>
                  <a:cubicBezTo>
                    <a:pt x="293" y="131"/>
                    <a:pt x="312" y="65"/>
                    <a:pt x="310" y="0"/>
                  </a:cubicBezTo>
                  <a:cubicBezTo>
                    <a:pt x="310" y="0"/>
                    <a:pt x="310" y="0"/>
                    <a:pt x="309" y="0"/>
                  </a:cubicBezTo>
                  <a:cubicBezTo>
                    <a:pt x="311" y="65"/>
                    <a:pt x="291" y="132"/>
                    <a:pt x="251" y="185"/>
                  </a:cubicBezTo>
                  <a:cubicBezTo>
                    <a:pt x="265" y="196"/>
                    <a:pt x="279" y="207"/>
                    <a:pt x="293" y="218"/>
                  </a:cubicBezTo>
                  <a:cubicBezTo>
                    <a:pt x="249" y="278"/>
                    <a:pt x="183" y="322"/>
                    <a:pt x="99" y="334"/>
                  </a:cubicBezTo>
                  <a:cubicBezTo>
                    <a:pt x="97" y="322"/>
                    <a:pt x="95" y="309"/>
                    <a:pt x="92" y="297"/>
                  </a:cubicBezTo>
                  <a:cubicBezTo>
                    <a:pt x="64" y="301"/>
                    <a:pt x="33" y="301"/>
                    <a:pt x="0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8" name="Freeform 624"/>
            <p:cNvSpPr>
              <a:spLocks/>
            </p:cNvSpPr>
            <p:nvPr/>
          </p:nvSpPr>
          <p:spPr bwMode="auto">
            <a:xfrm>
              <a:off x="2448" y="2241"/>
              <a:ext cx="11" cy="26"/>
            </a:xfrm>
            <a:custGeom>
              <a:avLst/>
              <a:gdLst>
                <a:gd name="T0" fmla="*/ 4 w 7"/>
                <a:gd name="T1" fmla="*/ 16 h 16"/>
                <a:gd name="T2" fmla="*/ 7 w 7"/>
                <a:gd name="T3" fmla="*/ 8 h 16"/>
                <a:gd name="T4" fmla="*/ 3 w 7"/>
                <a:gd name="T5" fmla="*/ 0 h 16"/>
                <a:gd name="T6" fmla="*/ 0 w 7"/>
                <a:gd name="T7" fmla="*/ 8 h 16"/>
                <a:gd name="T8" fmla="*/ 4 w 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">
                  <a:moveTo>
                    <a:pt x="4" y="16"/>
                  </a:moveTo>
                  <a:cubicBezTo>
                    <a:pt x="6" y="15"/>
                    <a:pt x="7" y="12"/>
                    <a:pt x="7" y="8"/>
                  </a:cubicBezTo>
                  <a:cubicBezTo>
                    <a:pt x="7" y="3"/>
                    <a:pt x="5" y="0"/>
                    <a:pt x="3" y="0"/>
                  </a:cubicBezTo>
                  <a:cubicBezTo>
                    <a:pt x="1" y="0"/>
                    <a:pt x="0" y="4"/>
                    <a:pt x="0" y="8"/>
                  </a:cubicBezTo>
                  <a:cubicBezTo>
                    <a:pt x="0" y="12"/>
                    <a:pt x="2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9" name="Freeform 625"/>
            <p:cNvSpPr>
              <a:spLocks/>
            </p:cNvSpPr>
            <p:nvPr/>
          </p:nvSpPr>
          <p:spPr bwMode="auto">
            <a:xfrm>
              <a:off x="2351" y="2543"/>
              <a:ext cx="21" cy="23"/>
            </a:xfrm>
            <a:custGeom>
              <a:avLst/>
              <a:gdLst>
                <a:gd name="T0" fmla="*/ 2 w 13"/>
                <a:gd name="T1" fmla="*/ 13 h 14"/>
                <a:gd name="T2" fmla="*/ 9 w 13"/>
                <a:gd name="T3" fmla="*/ 9 h 14"/>
                <a:gd name="T4" fmla="*/ 11 w 13"/>
                <a:gd name="T5" fmla="*/ 1 h 14"/>
                <a:gd name="T6" fmla="*/ 4 w 13"/>
                <a:gd name="T7" fmla="*/ 5 h 14"/>
                <a:gd name="T8" fmla="*/ 2 w 13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2" y="13"/>
                  </a:moveTo>
                  <a:cubicBezTo>
                    <a:pt x="3" y="14"/>
                    <a:pt x="7" y="13"/>
                    <a:pt x="9" y="9"/>
                  </a:cubicBezTo>
                  <a:cubicBezTo>
                    <a:pt x="12" y="6"/>
                    <a:pt x="13" y="2"/>
                    <a:pt x="11" y="1"/>
                  </a:cubicBezTo>
                  <a:cubicBezTo>
                    <a:pt x="9" y="0"/>
                    <a:pt x="6" y="1"/>
                    <a:pt x="4" y="5"/>
                  </a:cubicBezTo>
                  <a:cubicBezTo>
                    <a:pt x="1" y="8"/>
                    <a:pt x="0" y="12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0" name="Freeform 626"/>
            <p:cNvSpPr>
              <a:spLocks/>
            </p:cNvSpPr>
            <p:nvPr/>
          </p:nvSpPr>
          <p:spPr bwMode="auto">
            <a:xfrm>
              <a:off x="1932" y="2736"/>
              <a:ext cx="30" cy="11"/>
            </a:xfrm>
            <a:custGeom>
              <a:avLst/>
              <a:gdLst>
                <a:gd name="T0" fmla="*/ 0 w 18"/>
                <a:gd name="T1" fmla="*/ 2 h 7"/>
                <a:gd name="T2" fmla="*/ 9 w 18"/>
                <a:gd name="T3" fmla="*/ 6 h 7"/>
                <a:gd name="T4" fmla="*/ 18 w 18"/>
                <a:gd name="T5" fmla="*/ 5 h 7"/>
                <a:gd name="T6" fmla="*/ 10 w 18"/>
                <a:gd name="T7" fmla="*/ 1 h 7"/>
                <a:gd name="T8" fmla="*/ 0 w 1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2"/>
                  </a:moveTo>
                  <a:cubicBezTo>
                    <a:pt x="0" y="4"/>
                    <a:pt x="4" y="6"/>
                    <a:pt x="9" y="6"/>
                  </a:cubicBezTo>
                  <a:cubicBezTo>
                    <a:pt x="14" y="7"/>
                    <a:pt x="18" y="6"/>
                    <a:pt x="18" y="5"/>
                  </a:cubicBezTo>
                  <a:cubicBezTo>
                    <a:pt x="18" y="3"/>
                    <a:pt x="14" y="1"/>
                    <a:pt x="10" y="1"/>
                  </a:cubicBezTo>
                  <a:cubicBezTo>
                    <a:pt x="5" y="0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1" name="Freeform 627"/>
            <p:cNvSpPr>
              <a:spLocks/>
            </p:cNvSpPr>
            <p:nvPr/>
          </p:nvSpPr>
          <p:spPr bwMode="auto">
            <a:xfrm>
              <a:off x="2420" y="2595"/>
              <a:ext cx="23" cy="28"/>
            </a:xfrm>
            <a:custGeom>
              <a:avLst/>
              <a:gdLst>
                <a:gd name="T0" fmla="*/ 1 w 14"/>
                <a:gd name="T1" fmla="*/ 16 h 17"/>
                <a:gd name="T2" fmla="*/ 9 w 14"/>
                <a:gd name="T3" fmla="*/ 11 h 17"/>
                <a:gd name="T4" fmla="*/ 12 w 14"/>
                <a:gd name="T5" fmla="*/ 1 h 17"/>
                <a:gd name="T6" fmla="*/ 4 w 14"/>
                <a:gd name="T7" fmla="*/ 6 h 17"/>
                <a:gd name="T8" fmla="*/ 1 w 14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" y="16"/>
                  </a:moveTo>
                  <a:cubicBezTo>
                    <a:pt x="3" y="17"/>
                    <a:pt x="6" y="15"/>
                    <a:pt x="9" y="11"/>
                  </a:cubicBezTo>
                  <a:cubicBezTo>
                    <a:pt x="13" y="7"/>
                    <a:pt x="14" y="2"/>
                    <a:pt x="12" y="1"/>
                  </a:cubicBezTo>
                  <a:cubicBezTo>
                    <a:pt x="11" y="0"/>
                    <a:pt x="7" y="2"/>
                    <a:pt x="4" y="6"/>
                  </a:cubicBezTo>
                  <a:cubicBezTo>
                    <a:pt x="1" y="10"/>
                    <a:pt x="0" y="15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2" name="Freeform 628"/>
            <p:cNvSpPr>
              <a:spLocks/>
            </p:cNvSpPr>
            <p:nvPr/>
          </p:nvSpPr>
          <p:spPr bwMode="auto">
            <a:xfrm>
              <a:off x="2085" y="2797"/>
              <a:ext cx="36" cy="13"/>
            </a:xfrm>
            <a:custGeom>
              <a:avLst/>
              <a:gdLst>
                <a:gd name="T0" fmla="*/ 0 w 22"/>
                <a:gd name="T1" fmla="*/ 5 h 8"/>
                <a:gd name="T2" fmla="*/ 11 w 22"/>
                <a:gd name="T3" fmla="*/ 7 h 8"/>
                <a:gd name="T4" fmla="*/ 21 w 22"/>
                <a:gd name="T5" fmla="*/ 2 h 8"/>
                <a:gd name="T6" fmla="*/ 10 w 22"/>
                <a:gd name="T7" fmla="*/ 0 h 8"/>
                <a:gd name="T8" fmla="*/ 0 w 22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">
                  <a:moveTo>
                    <a:pt x="0" y="5"/>
                  </a:moveTo>
                  <a:cubicBezTo>
                    <a:pt x="0" y="7"/>
                    <a:pt x="6" y="8"/>
                    <a:pt x="11" y="7"/>
                  </a:cubicBezTo>
                  <a:cubicBezTo>
                    <a:pt x="17" y="7"/>
                    <a:pt x="22" y="4"/>
                    <a:pt x="21" y="2"/>
                  </a:cubicBezTo>
                  <a:cubicBezTo>
                    <a:pt x="21" y="0"/>
                    <a:pt x="16" y="0"/>
                    <a:pt x="10" y="0"/>
                  </a:cubicBezTo>
                  <a:cubicBezTo>
                    <a:pt x="5" y="1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3" name="Freeform 629"/>
            <p:cNvSpPr>
              <a:spLocks/>
            </p:cNvSpPr>
            <p:nvPr/>
          </p:nvSpPr>
          <p:spPr bwMode="auto">
            <a:xfrm>
              <a:off x="2082" y="2739"/>
              <a:ext cx="21" cy="8"/>
            </a:xfrm>
            <a:custGeom>
              <a:avLst/>
              <a:gdLst>
                <a:gd name="T0" fmla="*/ 1 w 13"/>
                <a:gd name="T1" fmla="*/ 3 h 5"/>
                <a:gd name="T2" fmla="*/ 7 w 13"/>
                <a:gd name="T3" fmla="*/ 5 h 5"/>
                <a:gd name="T4" fmla="*/ 12 w 13"/>
                <a:gd name="T5" fmla="*/ 2 h 5"/>
                <a:gd name="T6" fmla="*/ 6 w 13"/>
                <a:gd name="T7" fmla="*/ 0 h 5"/>
                <a:gd name="T8" fmla="*/ 1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" y="3"/>
                  </a:moveTo>
                  <a:cubicBezTo>
                    <a:pt x="1" y="5"/>
                    <a:pt x="4" y="5"/>
                    <a:pt x="7" y="5"/>
                  </a:cubicBezTo>
                  <a:cubicBezTo>
                    <a:pt x="10" y="4"/>
                    <a:pt x="13" y="3"/>
                    <a:pt x="12" y="2"/>
                  </a:cubicBezTo>
                  <a:cubicBezTo>
                    <a:pt x="12" y="1"/>
                    <a:pt x="9" y="0"/>
                    <a:pt x="6" y="0"/>
                  </a:cubicBezTo>
                  <a:cubicBezTo>
                    <a:pt x="3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4" name="Freeform 630"/>
            <p:cNvSpPr>
              <a:spLocks/>
            </p:cNvSpPr>
            <p:nvPr/>
          </p:nvSpPr>
          <p:spPr bwMode="auto">
            <a:xfrm>
              <a:off x="2448" y="2303"/>
              <a:ext cx="172" cy="428"/>
            </a:xfrm>
            <a:custGeom>
              <a:avLst/>
              <a:gdLst>
                <a:gd name="T0" fmla="*/ 0 w 105"/>
                <a:gd name="T1" fmla="*/ 261 h 261"/>
                <a:gd name="T2" fmla="*/ 0 w 105"/>
                <a:gd name="T3" fmla="*/ 261 h 261"/>
                <a:gd name="T4" fmla="*/ 29 w 105"/>
                <a:gd name="T5" fmla="*/ 229 h 261"/>
                <a:gd name="T6" fmla="*/ 42 w 105"/>
                <a:gd name="T7" fmla="*/ 239 h 261"/>
                <a:gd name="T8" fmla="*/ 103 w 105"/>
                <a:gd name="T9" fmla="*/ 128 h 261"/>
                <a:gd name="T10" fmla="*/ 81 w 105"/>
                <a:gd name="T11" fmla="*/ 119 h 261"/>
                <a:gd name="T12" fmla="*/ 105 w 105"/>
                <a:gd name="T13" fmla="*/ 0 h 261"/>
                <a:gd name="T14" fmla="*/ 105 w 105"/>
                <a:gd name="T15" fmla="*/ 0 h 261"/>
                <a:gd name="T16" fmla="*/ 80 w 105"/>
                <a:gd name="T17" fmla="*/ 121 h 261"/>
                <a:gd name="T18" fmla="*/ 102 w 105"/>
                <a:gd name="T19" fmla="*/ 129 h 261"/>
                <a:gd name="T20" fmla="*/ 43 w 105"/>
                <a:gd name="T21" fmla="*/ 238 h 261"/>
                <a:gd name="T22" fmla="*/ 30 w 105"/>
                <a:gd name="T23" fmla="*/ 227 h 261"/>
                <a:gd name="T24" fmla="*/ 0 w 105"/>
                <a:gd name="T25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261">
                  <a:moveTo>
                    <a:pt x="0" y="261"/>
                  </a:moveTo>
                  <a:cubicBezTo>
                    <a:pt x="0" y="261"/>
                    <a:pt x="0" y="261"/>
                    <a:pt x="0" y="261"/>
                  </a:cubicBezTo>
                  <a:cubicBezTo>
                    <a:pt x="11" y="251"/>
                    <a:pt x="20" y="240"/>
                    <a:pt x="29" y="229"/>
                  </a:cubicBezTo>
                  <a:cubicBezTo>
                    <a:pt x="33" y="232"/>
                    <a:pt x="38" y="236"/>
                    <a:pt x="42" y="239"/>
                  </a:cubicBezTo>
                  <a:cubicBezTo>
                    <a:pt x="68" y="206"/>
                    <a:pt x="89" y="168"/>
                    <a:pt x="103" y="128"/>
                  </a:cubicBezTo>
                  <a:cubicBezTo>
                    <a:pt x="96" y="125"/>
                    <a:pt x="88" y="122"/>
                    <a:pt x="81" y="119"/>
                  </a:cubicBezTo>
                  <a:cubicBezTo>
                    <a:pt x="95" y="81"/>
                    <a:pt x="103" y="4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2" y="41"/>
                    <a:pt x="94" y="82"/>
                    <a:pt x="80" y="121"/>
                  </a:cubicBezTo>
                  <a:cubicBezTo>
                    <a:pt x="87" y="123"/>
                    <a:pt x="95" y="126"/>
                    <a:pt x="102" y="129"/>
                  </a:cubicBezTo>
                  <a:cubicBezTo>
                    <a:pt x="88" y="168"/>
                    <a:pt x="68" y="205"/>
                    <a:pt x="43" y="238"/>
                  </a:cubicBezTo>
                  <a:cubicBezTo>
                    <a:pt x="39" y="234"/>
                    <a:pt x="34" y="230"/>
                    <a:pt x="30" y="227"/>
                  </a:cubicBezTo>
                  <a:cubicBezTo>
                    <a:pt x="21" y="239"/>
                    <a:pt x="11" y="250"/>
                    <a:pt x="0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5" name="Freeform 631"/>
            <p:cNvSpPr>
              <a:spLocks/>
            </p:cNvSpPr>
            <p:nvPr/>
          </p:nvSpPr>
          <p:spPr bwMode="auto">
            <a:xfrm>
              <a:off x="2617" y="2295"/>
              <a:ext cx="6" cy="17"/>
            </a:xfrm>
            <a:custGeom>
              <a:avLst/>
              <a:gdLst>
                <a:gd name="T0" fmla="*/ 2 w 4"/>
                <a:gd name="T1" fmla="*/ 10 h 10"/>
                <a:gd name="T2" fmla="*/ 4 w 4"/>
                <a:gd name="T3" fmla="*/ 5 h 10"/>
                <a:gd name="T4" fmla="*/ 2 w 4"/>
                <a:gd name="T5" fmla="*/ 0 h 10"/>
                <a:gd name="T6" fmla="*/ 1 w 4"/>
                <a:gd name="T7" fmla="*/ 5 h 10"/>
                <a:gd name="T8" fmla="*/ 2 w 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2" y="10"/>
                  </a:moveTo>
                  <a:cubicBezTo>
                    <a:pt x="3" y="10"/>
                    <a:pt x="4" y="8"/>
                    <a:pt x="4" y="5"/>
                  </a:cubicBezTo>
                  <a:cubicBezTo>
                    <a:pt x="4" y="3"/>
                    <a:pt x="3" y="1"/>
                    <a:pt x="2" y="0"/>
                  </a:cubicBezTo>
                  <a:cubicBezTo>
                    <a:pt x="2" y="0"/>
                    <a:pt x="1" y="3"/>
                    <a:pt x="1" y="5"/>
                  </a:cubicBezTo>
                  <a:cubicBezTo>
                    <a:pt x="0" y="8"/>
                    <a:pt x="1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6" name="Freeform 632"/>
            <p:cNvSpPr>
              <a:spLocks/>
            </p:cNvSpPr>
            <p:nvPr/>
          </p:nvSpPr>
          <p:spPr bwMode="auto">
            <a:xfrm>
              <a:off x="2576" y="2490"/>
              <a:ext cx="8" cy="17"/>
            </a:xfrm>
            <a:custGeom>
              <a:avLst/>
              <a:gdLst>
                <a:gd name="T0" fmla="*/ 1 w 5"/>
                <a:gd name="T1" fmla="*/ 10 h 10"/>
                <a:gd name="T2" fmla="*/ 4 w 5"/>
                <a:gd name="T3" fmla="*/ 6 h 10"/>
                <a:gd name="T4" fmla="*/ 4 w 5"/>
                <a:gd name="T5" fmla="*/ 1 h 10"/>
                <a:gd name="T6" fmla="*/ 1 w 5"/>
                <a:gd name="T7" fmla="*/ 5 h 10"/>
                <a:gd name="T8" fmla="*/ 1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10"/>
                  </a:moveTo>
                  <a:cubicBezTo>
                    <a:pt x="2" y="10"/>
                    <a:pt x="3" y="8"/>
                    <a:pt x="4" y="6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2"/>
                    <a:pt x="1" y="5"/>
                  </a:cubicBezTo>
                  <a:cubicBezTo>
                    <a:pt x="0" y="7"/>
                    <a:pt x="0" y="9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7" name="Freeform 633"/>
            <p:cNvSpPr>
              <a:spLocks/>
            </p:cNvSpPr>
            <p:nvPr/>
          </p:nvSpPr>
          <p:spPr bwMode="auto">
            <a:xfrm>
              <a:off x="2443" y="2725"/>
              <a:ext cx="11" cy="11"/>
            </a:xfrm>
            <a:custGeom>
              <a:avLst/>
              <a:gdLst>
                <a:gd name="T0" fmla="*/ 1 w 7"/>
                <a:gd name="T1" fmla="*/ 7 h 7"/>
                <a:gd name="T2" fmla="*/ 5 w 7"/>
                <a:gd name="T3" fmla="*/ 5 h 7"/>
                <a:gd name="T4" fmla="*/ 7 w 7"/>
                <a:gd name="T5" fmla="*/ 1 h 7"/>
                <a:gd name="T6" fmla="*/ 3 w 7"/>
                <a:gd name="T7" fmla="*/ 3 h 7"/>
                <a:gd name="T8" fmla="*/ 1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cubicBezTo>
                    <a:pt x="1" y="7"/>
                    <a:pt x="3" y="6"/>
                    <a:pt x="5" y="5"/>
                  </a:cubicBezTo>
                  <a:cubicBezTo>
                    <a:pt x="6" y="3"/>
                    <a:pt x="7" y="1"/>
                    <a:pt x="7" y="1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4"/>
                    <a:pt x="0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8" name="Freeform 634"/>
            <p:cNvSpPr>
              <a:spLocks/>
            </p:cNvSpPr>
            <p:nvPr/>
          </p:nvSpPr>
          <p:spPr bwMode="auto">
            <a:xfrm>
              <a:off x="2613" y="2505"/>
              <a:ext cx="9" cy="16"/>
            </a:xfrm>
            <a:custGeom>
              <a:avLst/>
              <a:gdLst>
                <a:gd name="T0" fmla="*/ 0 w 5"/>
                <a:gd name="T1" fmla="*/ 10 h 10"/>
                <a:gd name="T2" fmla="*/ 4 w 5"/>
                <a:gd name="T3" fmla="*/ 6 h 10"/>
                <a:gd name="T4" fmla="*/ 4 w 5"/>
                <a:gd name="T5" fmla="*/ 0 h 10"/>
                <a:gd name="T6" fmla="*/ 1 w 5"/>
                <a:gd name="T7" fmla="*/ 4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cubicBezTo>
                    <a:pt x="1" y="10"/>
                    <a:pt x="3" y="8"/>
                    <a:pt x="4" y="6"/>
                  </a:cubicBezTo>
                  <a:cubicBezTo>
                    <a:pt x="5" y="3"/>
                    <a:pt x="5" y="0"/>
                    <a:pt x="4" y="0"/>
                  </a:cubicBezTo>
                  <a:cubicBezTo>
                    <a:pt x="3" y="0"/>
                    <a:pt x="2" y="2"/>
                    <a:pt x="1" y="4"/>
                  </a:cubicBezTo>
                  <a:cubicBezTo>
                    <a:pt x="0" y="7"/>
                    <a:pt x="0" y="9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9" name="Freeform 635"/>
            <p:cNvSpPr>
              <a:spLocks/>
            </p:cNvSpPr>
            <p:nvPr/>
          </p:nvSpPr>
          <p:spPr bwMode="auto">
            <a:xfrm>
              <a:off x="2510" y="2687"/>
              <a:ext cx="13" cy="16"/>
            </a:xfrm>
            <a:custGeom>
              <a:avLst/>
              <a:gdLst>
                <a:gd name="T0" fmla="*/ 1 w 8"/>
                <a:gd name="T1" fmla="*/ 9 h 10"/>
                <a:gd name="T2" fmla="*/ 5 w 8"/>
                <a:gd name="T3" fmla="*/ 6 h 10"/>
                <a:gd name="T4" fmla="*/ 7 w 8"/>
                <a:gd name="T5" fmla="*/ 1 h 10"/>
                <a:gd name="T6" fmla="*/ 3 w 8"/>
                <a:gd name="T7" fmla="*/ 4 h 10"/>
                <a:gd name="T8" fmla="*/ 1 w 8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1" y="9"/>
                  </a:move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8" y="1"/>
                    <a:pt x="7" y="1"/>
                  </a:cubicBezTo>
                  <a:cubicBezTo>
                    <a:pt x="7" y="0"/>
                    <a:pt x="5" y="2"/>
                    <a:pt x="3" y="4"/>
                  </a:cubicBezTo>
                  <a:cubicBezTo>
                    <a:pt x="1" y="6"/>
                    <a:pt x="0" y="8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0" name="Freeform 636"/>
            <p:cNvSpPr>
              <a:spLocks/>
            </p:cNvSpPr>
            <p:nvPr/>
          </p:nvSpPr>
          <p:spPr bwMode="auto">
            <a:xfrm>
              <a:off x="2492" y="2674"/>
              <a:ext cx="8" cy="8"/>
            </a:xfrm>
            <a:custGeom>
              <a:avLst/>
              <a:gdLst>
                <a:gd name="T0" fmla="*/ 0 w 5"/>
                <a:gd name="T1" fmla="*/ 5 h 5"/>
                <a:gd name="T2" fmla="*/ 3 w 5"/>
                <a:gd name="T3" fmla="*/ 3 h 5"/>
                <a:gd name="T4" fmla="*/ 4 w 5"/>
                <a:gd name="T5" fmla="*/ 0 h 5"/>
                <a:gd name="T6" fmla="*/ 2 w 5"/>
                <a:gd name="T7" fmla="*/ 2 h 5"/>
                <a:gd name="T8" fmla="*/ 0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5"/>
                    <a:pt x="2" y="4"/>
                    <a:pt x="3" y="3"/>
                  </a:cubicBezTo>
                  <a:cubicBezTo>
                    <a:pt x="4" y="2"/>
                    <a:pt x="5" y="0"/>
                    <a:pt x="4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1" name="Freeform 637"/>
            <p:cNvSpPr>
              <a:spLocks/>
            </p:cNvSpPr>
            <p:nvPr/>
          </p:nvSpPr>
          <p:spPr bwMode="auto">
            <a:xfrm>
              <a:off x="2121" y="2498"/>
              <a:ext cx="254" cy="207"/>
            </a:xfrm>
            <a:custGeom>
              <a:avLst/>
              <a:gdLst>
                <a:gd name="T0" fmla="*/ 155 w 155"/>
                <a:gd name="T1" fmla="*/ 0 h 126"/>
                <a:gd name="T2" fmla="*/ 155 w 155"/>
                <a:gd name="T3" fmla="*/ 0 h 126"/>
                <a:gd name="T4" fmla="*/ 139 w 155"/>
                <a:gd name="T5" fmla="*/ 25 h 126"/>
                <a:gd name="T6" fmla="*/ 125 w 155"/>
                <a:gd name="T7" fmla="*/ 14 h 126"/>
                <a:gd name="T8" fmla="*/ 70 w 155"/>
                <a:gd name="T9" fmla="*/ 69 h 126"/>
                <a:gd name="T10" fmla="*/ 83 w 155"/>
                <a:gd name="T11" fmla="*/ 89 h 126"/>
                <a:gd name="T12" fmla="*/ 0 w 155"/>
                <a:gd name="T13" fmla="*/ 125 h 126"/>
                <a:gd name="T14" fmla="*/ 0 w 155"/>
                <a:gd name="T15" fmla="*/ 126 h 126"/>
                <a:gd name="T16" fmla="*/ 85 w 155"/>
                <a:gd name="T17" fmla="*/ 89 h 126"/>
                <a:gd name="T18" fmla="*/ 71 w 155"/>
                <a:gd name="T19" fmla="*/ 69 h 126"/>
                <a:gd name="T20" fmla="*/ 125 w 155"/>
                <a:gd name="T21" fmla="*/ 16 h 126"/>
                <a:gd name="T22" fmla="*/ 138 w 155"/>
                <a:gd name="T23" fmla="*/ 26 h 126"/>
                <a:gd name="T24" fmla="*/ 155 w 155"/>
                <a:gd name="T2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126">
                  <a:moveTo>
                    <a:pt x="155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50" y="8"/>
                    <a:pt x="145" y="17"/>
                    <a:pt x="139" y="25"/>
                  </a:cubicBezTo>
                  <a:cubicBezTo>
                    <a:pt x="134" y="21"/>
                    <a:pt x="130" y="18"/>
                    <a:pt x="125" y="14"/>
                  </a:cubicBezTo>
                  <a:cubicBezTo>
                    <a:pt x="110" y="35"/>
                    <a:pt x="92" y="54"/>
                    <a:pt x="70" y="69"/>
                  </a:cubicBezTo>
                  <a:cubicBezTo>
                    <a:pt x="74" y="76"/>
                    <a:pt x="79" y="82"/>
                    <a:pt x="83" y="89"/>
                  </a:cubicBezTo>
                  <a:cubicBezTo>
                    <a:pt x="59" y="106"/>
                    <a:pt x="31" y="118"/>
                    <a:pt x="0" y="125"/>
                  </a:cubicBezTo>
                  <a:cubicBezTo>
                    <a:pt x="0" y="125"/>
                    <a:pt x="0" y="125"/>
                    <a:pt x="0" y="126"/>
                  </a:cubicBezTo>
                  <a:cubicBezTo>
                    <a:pt x="32" y="119"/>
                    <a:pt x="60" y="106"/>
                    <a:pt x="85" y="89"/>
                  </a:cubicBezTo>
                  <a:cubicBezTo>
                    <a:pt x="80" y="82"/>
                    <a:pt x="76" y="75"/>
                    <a:pt x="71" y="69"/>
                  </a:cubicBezTo>
                  <a:cubicBezTo>
                    <a:pt x="92" y="54"/>
                    <a:pt x="110" y="36"/>
                    <a:pt x="125" y="16"/>
                  </a:cubicBezTo>
                  <a:cubicBezTo>
                    <a:pt x="130" y="19"/>
                    <a:pt x="134" y="23"/>
                    <a:pt x="138" y="26"/>
                  </a:cubicBezTo>
                  <a:cubicBezTo>
                    <a:pt x="145" y="18"/>
                    <a:pt x="150" y="9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2" name="Freeform 638"/>
            <p:cNvSpPr>
              <a:spLocks/>
            </p:cNvSpPr>
            <p:nvPr/>
          </p:nvSpPr>
          <p:spPr bwMode="auto">
            <a:xfrm>
              <a:off x="2115" y="2700"/>
              <a:ext cx="13" cy="7"/>
            </a:xfrm>
            <a:custGeom>
              <a:avLst/>
              <a:gdLst>
                <a:gd name="T0" fmla="*/ 8 w 8"/>
                <a:gd name="T1" fmla="*/ 1 h 4"/>
                <a:gd name="T2" fmla="*/ 4 w 8"/>
                <a:gd name="T3" fmla="*/ 1 h 4"/>
                <a:gd name="T4" fmla="*/ 1 w 8"/>
                <a:gd name="T5" fmla="*/ 3 h 4"/>
                <a:gd name="T6" fmla="*/ 5 w 8"/>
                <a:gd name="T7" fmla="*/ 4 h 4"/>
                <a:gd name="T8" fmla="*/ 8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cubicBezTo>
                    <a:pt x="8" y="0"/>
                    <a:pt x="6" y="0"/>
                    <a:pt x="4" y="1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1" y="4"/>
                    <a:pt x="3" y="4"/>
                    <a:pt x="5" y="4"/>
                  </a:cubicBezTo>
                  <a:cubicBezTo>
                    <a:pt x="7" y="3"/>
                    <a:pt x="8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3" name="Freeform 639"/>
            <p:cNvSpPr>
              <a:spLocks/>
            </p:cNvSpPr>
            <p:nvPr/>
          </p:nvSpPr>
          <p:spPr bwMode="auto">
            <a:xfrm>
              <a:off x="2252" y="2641"/>
              <a:ext cx="12" cy="8"/>
            </a:xfrm>
            <a:custGeom>
              <a:avLst/>
              <a:gdLst>
                <a:gd name="T0" fmla="*/ 7 w 7"/>
                <a:gd name="T1" fmla="*/ 0 h 5"/>
                <a:gd name="T2" fmla="*/ 3 w 7"/>
                <a:gd name="T3" fmla="*/ 1 h 5"/>
                <a:gd name="T4" fmla="*/ 1 w 7"/>
                <a:gd name="T5" fmla="*/ 4 h 5"/>
                <a:gd name="T6" fmla="*/ 5 w 7"/>
                <a:gd name="T7" fmla="*/ 4 h 5"/>
                <a:gd name="T8" fmla="*/ 7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3" y="5"/>
                    <a:pt x="5" y="4"/>
                  </a:cubicBezTo>
                  <a:cubicBezTo>
                    <a:pt x="6" y="3"/>
                    <a:pt x="7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4" name="Freeform 640"/>
            <p:cNvSpPr>
              <a:spLocks/>
            </p:cNvSpPr>
            <p:nvPr/>
          </p:nvSpPr>
          <p:spPr bwMode="auto">
            <a:xfrm>
              <a:off x="2372" y="2494"/>
              <a:ext cx="7" cy="9"/>
            </a:xfrm>
            <a:custGeom>
              <a:avLst/>
              <a:gdLst>
                <a:gd name="T0" fmla="*/ 3 w 4"/>
                <a:gd name="T1" fmla="*/ 1 h 6"/>
                <a:gd name="T2" fmla="*/ 1 w 4"/>
                <a:gd name="T3" fmla="*/ 3 h 6"/>
                <a:gd name="T4" fmla="*/ 1 w 4"/>
                <a:gd name="T5" fmla="*/ 6 h 6"/>
                <a:gd name="T6" fmla="*/ 3 w 4"/>
                <a:gd name="T7" fmla="*/ 4 h 6"/>
                <a:gd name="T8" fmla="*/ 3 w 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5"/>
                    <a:pt x="3" y="4"/>
                  </a:cubicBezTo>
                  <a:cubicBezTo>
                    <a:pt x="4" y="3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5" name="Freeform 641"/>
            <p:cNvSpPr>
              <a:spLocks/>
            </p:cNvSpPr>
            <p:nvPr/>
          </p:nvSpPr>
          <p:spPr bwMode="auto">
            <a:xfrm>
              <a:off x="2231" y="2607"/>
              <a:ext cx="10" cy="9"/>
            </a:xfrm>
            <a:custGeom>
              <a:avLst/>
              <a:gdLst>
                <a:gd name="T0" fmla="*/ 6 w 6"/>
                <a:gd name="T1" fmla="*/ 1 h 6"/>
                <a:gd name="T2" fmla="*/ 2 w 6"/>
                <a:gd name="T3" fmla="*/ 2 h 6"/>
                <a:gd name="T4" fmla="*/ 0 w 6"/>
                <a:gd name="T5" fmla="*/ 5 h 6"/>
                <a:gd name="T6" fmla="*/ 4 w 6"/>
                <a:gd name="T7" fmla="*/ 4 h 6"/>
                <a:gd name="T8" fmla="*/ 6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1"/>
                  </a:moveTo>
                  <a:cubicBezTo>
                    <a:pt x="5" y="0"/>
                    <a:pt x="4" y="1"/>
                    <a:pt x="2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1" y="6"/>
                    <a:pt x="2" y="5"/>
                    <a:pt x="4" y="4"/>
                  </a:cubicBezTo>
                  <a:cubicBezTo>
                    <a:pt x="5" y="3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6" name="Freeform 642"/>
            <p:cNvSpPr>
              <a:spLocks/>
            </p:cNvSpPr>
            <p:nvPr/>
          </p:nvSpPr>
          <p:spPr bwMode="auto">
            <a:xfrm>
              <a:off x="2323" y="2518"/>
              <a:ext cx="8" cy="10"/>
            </a:xfrm>
            <a:custGeom>
              <a:avLst/>
              <a:gdLst>
                <a:gd name="T0" fmla="*/ 4 w 5"/>
                <a:gd name="T1" fmla="*/ 0 h 6"/>
                <a:gd name="T2" fmla="*/ 1 w 5"/>
                <a:gd name="T3" fmla="*/ 2 h 6"/>
                <a:gd name="T4" fmla="*/ 1 w 5"/>
                <a:gd name="T5" fmla="*/ 5 h 6"/>
                <a:gd name="T6" fmla="*/ 4 w 5"/>
                <a:gd name="T7" fmla="*/ 4 h 6"/>
                <a:gd name="T8" fmla="*/ 4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1" y="6"/>
                    <a:pt x="3" y="5"/>
                    <a:pt x="4" y="4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7" name="Freeform 643"/>
            <p:cNvSpPr>
              <a:spLocks/>
            </p:cNvSpPr>
            <p:nvPr/>
          </p:nvSpPr>
          <p:spPr bwMode="auto">
            <a:xfrm>
              <a:off x="2346" y="2536"/>
              <a:ext cx="5" cy="7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1 h 4"/>
                <a:gd name="T4" fmla="*/ 0 w 3"/>
                <a:gd name="T5" fmla="*/ 4 h 4"/>
                <a:gd name="T6" fmla="*/ 3 w 3"/>
                <a:gd name="T7" fmla="*/ 3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8" name="Freeform 644"/>
            <p:cNvSpPr>
              <a:spLocks/>
            </p:cNvSpPr>
            <p:nvPr/>
          </p:nvSpPr>
          <p:spPr bwMode="auto">
            <a:xfrm>
              <a:off x="2677" y="1643"/>
              <a:ext cx="266" cy="1029"/>
            </a:xfrm>
            <a:custGeom>
              <a:avLst/>
              <a:gdLst>
                <a:gd name="T0" fmla="*/ 1 w 162"/>
                <a:gd name="T1" fmla="*/ 0 h 628"/>
                <a:gd name="T2" fmla="*/ 0 w 162"/>
                <a:gd name="T3" fmla="*/ 1 h 628"/>
                <a:gd name="T4" fmla="*/ 63 w 162"/>
                <a:gd name="T5" fmla="*/ 81 h 628"/>
                <a:gd name="T6" fmla="*/ 40 w 162"/>
                <a:gd name="T7" fmla="*/ 96 h 628"/>
                <a:gd name="T8" fmla="*/ 118 w 162"/>
                <a:gd name="T9" fmla="*/ 348 h 628"/>
                <a:gd name="T10" fmla="*/ 156 w 162"/>
                <a:gd name="T11" fmla="*/ 345 h 628"/>
                <a:gd name="T12" fmla="*/ 104 w 162"/>
                <a:gd name="T13" fmla="*/ 628 h 628"/>
                <a:gd name="T14" fmla="*/ 105 w 162"/>
                <a:gd name="T15" fmla="*/ 628 h 628"/>
                <a:gd name="T16" fmla="*/ 156 w 162"/>
                <a:gd name="T17" fmla="*/ 341 h 628"/>
                <a:gd name="T18" fmla="*/ 118 w 162"/>
                <a:gd name="T19" fmla="*/ 344 h 628"/>
                <a:gd name="T20" fmla="*/ 43 w 162"/>
                <a:gd name="T21" fmla="*/ 98 h 628"/>
                <a:gd name="T22" fmla="*/ 66 w 162"/>
                <a:gd name="T23" fmla="*/ 84 h 628"/>
                <a:gd name="T24" fmla="*/ 1 w 162"/>
                <a:gd name="T25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628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4" y="26"/>
                    <a:pt x="45" y="53"/>
                    <a:pt x="63" y="81"/>
                  </a:cubicBezTo>
                  <a:cubicBezTo>
                    <a:pt x="55" y="86"/>
                    <a:pt x="48" y="91"/>
                    <a:pt x="40" y="96"/>
                  </a:cubicBezTo>
                  <a:cubicBezTo>
                    <a:pt x="88" y="172"/>
                    <a:pt x="113" y="259"/>
                    <a:pt x="118" y="348"/>
                  </a:cubicBezTo>
                  <a:cubicBezTo>
                    <a:pt x="130" y="347"/>
                    <a:pt x="143" y="346"/>
                    <a:pt x="156" y="345"/>
                  </a:cubicBezTo>
                  <a:cubicBezTo>
                    <a:pt x="160" y="442"/>
                    <a:pt x="143" y="540"/>
                    <a:pt x="104" y="628"/>
                  </a:cubicBezTo>
                  <a:cubicBezTo>
                    <a:pt x="104" y="628"/>
                    <a:pt x="104" y="628"/>
                    <a:pt x="105" y="628"/>
                  </a:cubicBezTo>
                  <a:cubicBezTo>
                    <a:pt x="144" y="539"/>
                    <a:pt x="162" y="439"/>
                    <a:pt x="156" y="341"/>
                  </a:cubicBezTo>
                  <a:cubicBezTo>
                    <a:pt x="144" y="342"/>
                    <a:pt x="131" y="343"/>
                    <a:pt x="118" y="344"/>
                  </a:cubicBezTo>
                  <a:cubicBezTo>
                    <a:pt x="114" y="258"/>
                    <a:pt x="89" y="173"/>
                    <a:pt x="43" y="98"/>
                  </a:cubicBezTo>
                  <a:cubicBezTo>
                    <a:pt x="51" y="94"/>
                    <a:pt x="58" y="89"/>
                    <a:pt x="66" y="84"/>
                  </a:cubicBezTo>
                  <a:cubicBezTo>
                    <a:pt x="47" y="54"/>
                    <a:pt x="26" y="26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9" name="Freeform 645"/>
            <p:cNvSpPr>
              <a:spLocks/>
            </p:cNvSpPr>
            <p:nvPr/>
          </p:nvSpPr>
          <p:spPr bwMode="auto">
            <a:xfrm>
              <a:off x="2838" y="2654"/>
              <a:ext cx="20" cy="36"/>
            </a:xfrm>
            <a:custGeom>
              <a:avLst/>
              <a:gdLst>
                <a:gd name="T0" fmla="*/ 11 w 12"/>
                <a:gd name="T1" fmla="*/ 0 h 22"/>
                <a:gd name="T2" fmla="*/ 4 w 12"/>
                <a:gd name="T3" fmla="*/ 10 h 22"/>
                <a:gd name="T4" fmla="*/ 1 w 12"/>
                <a:gd name="T5" fmla="*/ 21 h 22"/>
                <a:gd name="T6" fmla="*/ 8 w 12"/>
                <a:gd name="T7" fmla="*/ 12 h 22"/>
                <a:gd name="T8" fmla="*/ 11 w 1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2">
                  <a:moveTo>
                    <a:pt x="11" y="0"/>
                  </a:moveTo>
                  <a:cubicBezTo>
                    <a:pt x="9" y="0"/>
                    <a:pt x="6" y="4"/>
                    <a:pt x="4" y="10"/>
                  </a:cubicBezTo>
                  <a:cubicBezTo>
                    <a:pt x="1" y="16"/>
                    <a:pt x="0" y="21"/>
                    <a:pt x="1" y="21"/>
                  </a:cubicBezTo>
                  <a:cubicBezTo>
                    <a:pt x="3" y="22"/>
                    <a:pt x="6" y="18"/>
                    <a:pt x="8" y="12"/>
                  </a:cubicBezTo>
                  <a:cubicBezTo>
                    <a:pt x="11" y="6"/>
                    <a:pt x="12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0" name="Freeform 646"/>
            <p:cNvSpPr>
              <a:spLocks/>
            </p:cNvSpPr>
            <p:nvPr/>
          </p:nvSpPr>
          <p:spPr bwMode="auto">
            <a:xfrm>
              <a:off x="2928" y="2189"/>
              <a:ext cx="10" cy="37"/>
            </a:xfrm>
            <a:custGeom>
              <a:avLst/>
              <a:gdLst>
                <a:gd name="T0" fmla="*/ 2 w 6"/>
                <a:gd name="T1" fmla="*/ 0 h 23"/>
                <a:gd name="T2" fmla="*/ 1 w 6"/>
                <a:gd name="T3" fmla="*/ 12 h 23"/>
                <a:gd name="T4" fmla="*/ 4 w 6"/>
                <a:gd name="T5" fmla="*/ 23 h 23"/>
                <a:gd name="T6" fmla="*/ 6 w 6"/>
                <a:gd name="T7" fmla="*/ 11 h 23"/>
                <a:gd name="T8" fmla="*/ 2 w 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2" y="0"/>
                  </a:moveTo>
                  <a:cubicBezTo>
                    <a:pt x="1" y="0"/>
                    <a:pt x="0" y="6"/>
                    <a:pt x="1" y="12"/>
                  </a:cubicBezTo>
                  <a:cubicBezTo>
                    <a:pt x="1" y="18"/>
                    <a:pt x="2" y="23"/>
                    <a:pt x="4" y="23"/>
                  </a:cubicBezTo>
                  <a:cubicBezTo>
                    <a:pt x="5" y="23"/>
                    <a:pt x="6" y="18"/>
                    <a:pt x="6" y="11"/>
                  </a:cubicBezTo>
                  <a:cubicBezTo>
                    <a:pt x="5" y="5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1" name="Freeform 647"/>
            <p:cNvSpPr>
              <a:spLocks/>
            </p:cNvSpPr>
            <p:nvPr/>
          </p:nvSpPr>
          <p:spPr bwMode="auto">
            <a:xfrm>
              <a:off x="2667" y="1633"/>
              <a:ext cx="25" cy="25"/>
            </a:xfrm>
            <a:custGeom>
              <a:avLst/>
              <a:gdLst>
                <a:gd name="T0" fmla="*/ 1 w 15"/>
                <a:gd name="T1" fmla="*/ 1 h 15"/>
                <a:gd name="T2" fmla="*/ 6 w 15"/>
                <a:gd name="T3" fmla="*/ 9 h 15"/>
                <a:gd name="T4" fmla="*/ 14 w 15"/>
                <a:gd name="T5" fmla="*/ 15 h 15"/>
                <a:gd name="T6" fmla="*/ 9 w 15"/>
                <a:gd name="T7" fmla="*/ 6 h 15"/>
                <a:gd name="T8" fmla="*/ 1 w 15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" y="1"/>
                  </a:moveTo>
                  <a:cubicBezTo>
                    <a:pt x="0" y="2"/>
                    <a:pt x="2" y="5"/>
                    <a:pt x="6" y="9"/>
                  </a:cubicBezTo>
                  <a:cubicBezTo>
                    <a:pt x="9" y="13"/>
                    <a:pt x="13" y="15"/>
                    <a:pt x="14" y="15"/>
                  </a:cubicBezTo>
                  <a:cubicBezTo>
                    <a:pt x="15" y="14"/>
                    <a:pt x="13" y="10"/>
                    <a:pt x="9" y="6"/>
                  </a:cubicBezTo>
                  <a:cubicBezTo>
                    <a:pt x="5" y="2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2" name="Freeform 648"/>
            <p:cNvSpPr>
              <a:spLocks/>
            </p:cNvSpPr>
            <p:nvPr/>
          </p:nvSpPr>
          <p:spPr bwMode="auto">
            <a:xfrm>
              <a:off x="2866" y="2195"/>
              <a:ext cx="10" cy="35"/>
            </a:xfrm>
            <a:custGeom>
              <a:avLst/>
              <a:gdLst>
                <a:gd name="T0" fmla="*/ 2 w 6"/>
                <a:gd name="T1" fmla="*/ 0 h 21"/>
                <a:gd name="T2" fmla="*/ 1 w 6"/>
                <a:gd name="T3" fmla="*/ 11 h 21"/>
                <a:gd name="T4" fmla="*/ 4 w 6"/>
                <a:gd name="T5" fmla="*/ 21 h 21"/>
                <a:gd name="T6" fmla="*/ 6 w 6"/>
                <a:gd name="T7" fmla="*/ 10 h 21"/>
                <a:gd name="T8" fmla="*/ 2 w 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1">
                  <a:moveTo>
                    <a:pt x="2" y="0"/>
                  </a:moveTo>
                  <a:cubicBezTo>
                    <a:pt x="1" y="0"/>
                    <a:pt x="0" y="5"/>
                    <a:pt x="1" y="11"/>
                  </a:cubicBezTo>
                  <a:cubicBezTo>
                    <a:pt x="1" y="17"/>
                    <a:pt x="2" y="21"/>
                    <a:pt x="4" y="21"/>
                  </a:cubicBezTo>
                  <a:cubicBezTo>
                    <a:pt x="5" y="21"/>
                    <a:pt x="6" y="16"/>
                    <a:pt x="6" y="10"/>
                  </a:cubicBezTo>
                  <a:cubicBezTo>
                    <a:pt x="5" y="4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3" name="Freeform 649"/>
            <p:cNvSpPr>
              <a:spLocks/>
            </p:cNvSpPr>
            <p:nvPr/>
          </p:nvSpPr>
          <p:spPr bwMode="auto">
            <a:xfrm>
              <a:off x="2733" y="1784"/>
              <a:ext cx="23" cy="33"/>
            </a:xfrm>
            <a:custGeom>
              <a:avLst/>
              <a:gdLst>
                <a:gd name="T0" fmla="*/ 1 w 14"/>
                <a:gd name="T1" fmla="*/ 1 h 20"/>
                <a:gd name="T2" fmla="*/ 5 w 14"/>
                <a:gd name="T3" fmla="*/ 11 h 20"/>
                <a:gd name="T4" fmla="*/ 13 w 14"/>
                <a:gd name="T5" fmla="*/ 19 h 20"/>
                <a:gd name="T6" fmla="*/ 9 w 14"/>
                <a:gd name="T7" fmla="*/ 8 h 20"/>
                <a:gd name="T8" fmla="*/ 1 w 14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0">
                  <a:moveTo>
                    <a:pt x="1" y="1"/>
                  </a:moveTo>
                  <a:cubicBezTo>
                    <a:pt x="0" y="1"/>
                    <a:pt x="2" y="6"/>
                    <a:pt x="5" y="11"/>
                  </a:cubicBezTo>
                  <a:cubicBezTo>
                    <a:pt x="8" y="16"/>
                    <a:pt x="11" y="20"/>
                    <a:pt x="13" y="19"/>
                  </a:cubicBezTo>
                  <a:cubicBezTo>
                    <a:pt x="14" y="18"/>
                    <a:pt x="12" y="14"/>
                    <a:pt x="9" y="8"/>
                  </a:cubicBezTo>
                  <a:cubicBezTo>
                    <a:pt x="6" y="3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4" name="Freeform 650"/>
            <p:cNvSpPr>
              <a:spLocks/>
            </p:cNvSpPr>
            <p:nvPr/>
          </p:nvSpPr>
          <p:spPr bwMode="auto">
            <a:xfrm>
              <a:off x="2774" y="1766"/>
              <a:ext cx="15" cy="21"/>
            </a:xfrm>
            <a:custGeom>
              <a:avLst/>
              <a:gdLst>
                <a:gd name="T0" fmla="*/ 0 w 9"/>
                <a:gd name="T1" fmla="*/ 0 h 13"/>
                <a:gd name="T2" fmla="*/ 3 w 9"/>
                <a:gd name="T3" fmla="*/ 7 h 13"/>
                <a:gd name="T4" fmla="*/ 8 w 9"/>
                <a:gd name="T5" fmla="*/ 13 h 13"/>
                <a:gd name="T6" fmla="*/ 6 w 9"/>
                <a:gd name="T7" fmla="*/ 6 h 13"/>
                <a:gd name="T8" fmla="*/ 0 w 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cubicBezTo>
                    <a:pt x="0" y="1"/>
                    <a:pt x="1" y="4"/>
                    <a:pt x="3" y="7"/>
                  </a:cubicBezTo>
                  <a:cubicBezTo>
                    <a:pt x="5" y="11"/>
                    <a:pt x="7" y="13"/>
                    <a:pt x="8" y="13"/>
                  </a:cubicBezTo>
                  <a:cubicBezTo>
                    <a:pt x="9" y="12"/>
                    <a:pt x="8" y="9"/>
                    <a:pt x="6" y="6"/>
                  </a:cubicBezTo>
                  <a:cubicBezTo>
                    <a:pt x="3" y="2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5" name="Freeform 651"/>
            <p:cNvSpPr>
              <a:spLocks/>
            </p:cNvSpPr>
            <p:nvPr/>
          </p:nvSpPr>
          <p:spPr bwMode="auto">
            <a:xfrm>
              <a:off x="2549" y="2569"/>
              <a:ext cx="297" cy="223"/>
            </a:xfrm>
            <a:custGeom>
              <a:avLst/>
              <a:gdLst>
                <a:gd name="T0" fmla="*/ 29 w 181"/>
                <a:gd name="T1" fmla="*/ 5 h 136"/>
                <a:gd name="T2" fmla="*/ 28 w 181"/>
                <a:gd name="T3" fmla="*/ 8 h 136"/>
                <a:gd name="T4" fmla="*/ 48 w 181"/>
                <a:gd name="T5" fmla="*/ 18 h 136"/>
                <a:gd name="T6" fmla="*/ 0 w 181"/>
                <a:gd name="T7" fmla="*/ 95 h 136"/>
                <a:gd name="T8" fmla="*/ 48 w 181"/>
                <a:gd name="T9" fmla="*/ 136 h 136"/>
                <a:gd name="T10" fmla="*/ 122 w 181"/>
                <a:gd name="T11" fmla="*/ 4 h 136"/>
                <a:gd name="T12" fmla="*/ 180 w 181"/>
                <a:gd name="T13" fmla="*/ 27 h 136"/>
                <a:gd name="T14" fmla="*/ 181 w 181"/>
                <a:gd name="T15" fmla="*/ 23 h 136"/>
                <a:gd name="T16" fmla="*/ 122 w 181"/>
                <a:gd name="T17" fmla="*/ 0 h 136"/>
                <a:gd name="T18" fmla="*/ 49 w 181"/>
                <a:gd name="T19" fmla="*/ 132 h 136"/>
                <a:gd name="T20" fmla="*/ 2 w 181"/>
                <a:gd name="T21" fmla="*/ 93 h 136"/>
                <a:gd name="T22" fmla="*/ 50 w 181"/>
                <a:gd name="T23" fmla="*/ 15 h 136"/>
                <a:gd name="T24" fmla="*/ 29 w 181"/>
                <a:gd name="T25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" h="136">
                  <a:moveTo>
                    <a:pt x="29" y="5"/>
                  </a:moveTo>
                  <a:cubicBezTo>
                    <a:pt x="29" y="6"/>
                    <a:pt x="28" y="7"/>
                    <a:pt x="28" y="8"/>
                  </a:cubicBezTo>
                  <a:cubicBezTo>
                    <a:pt x="35" y="11"/>
                    <a:pt x="41" y="14"/>
                    <a:pt x="48" y="18"/>
                  </a:cubicBezTo>
                  <a:cubicBezTo>
                    <a:pt x="34" y="45"/>
                    <a:pt x="18" y="71"/>
                    <a:pt x="0" y="95"/>
                  </a:cubicBezTo>
                  <a:cubicBezTo>
                    <a:pt x="16" y="109"/>
                    <a:pt x="32" y="122"/>
                    <a:pt x="48" y="136"/>
                  </a:cubicBezTo>
                  <a:cubicBezTo>
                    <a:pt x="79" y="96"/>
                    <a:pt x="104" y="51"/>
                    <a:pt x="122" y="4"/>
                  </a:cubicBezTo>
                  <a:cubicBezTo>
                    <a:pt x="141" y="12"/>
                    <a:pt x="160" y="19"/>
                    <a:pt x="180" y="27"/>
                  </a:cubicBezTo>
                  <a:cubicBezTo>
                    <a:pt x="180" y="26"/>
                    <a:pt x="181" y="25"/>
                    <a:pt x="181" y="23"/>
                  </a:cubicBezTo>
                  <a:cubicBezTo>
                    <a:pt x="161" y="16"/>
                    <a:pt x="142" y="8"/>
                    <a:pt x="122" y="0"/>
                  </a:cubicBezTo>
                  <a:cubicBezTo>
                    <a:pt x="104" y="47"/>
                    <a:pt x="80" y="92"/>
                    <a:pt x="49" y="132"/>
                  </a:cubicBezTo>
                  <a:cubicBezTo>
                    <a:pt x="34" y="119"/>
                    <a:pt x="18" y="106"/>
                    <a:pt x="2" y="93"/>
                  </a:cubicBezTo>
                  <a:cubicBezTo>
                    <a:pt x="21" y="69"/>
                    <a:pt x="37" y="43"/>
                    <a:pt x="50" y="15"/>
                  </a:cubicBezTo>
                  <a:cubicBezTo>
                    <a:pt x="43" y="12"/>
                    <a:pt x="36" y="8"/>
                    <a:pt x="2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6" name="Freeform 652"/>
            <p:cNvSpPr>
              <a:spLocks/>
            </p:cNvSpPr>
            <p:nvPr/>
          </p:nvSpPr>
          <p:spPr bwMode="auto">
            <a:xfrm>
              <a:off x="2838" y="2590"/>
              <a:ext cx="17" cy="36"/>
            </a:xfrm>
            <a:custGeom>
              <a:avLst/>
              <a:gdLst>
                <a:gd name="T0" fmla="*/ 3 w 10"/>
                <a:gd name="T1" fmla="*/ 10 h 22"/>
                <a:gd name="T2" fmla="*/ 1 w 10"/>
                <a:gd name="T3" fmla="*/ 22 h 22"/>
                <a:gd name="T4" fmla="*/ 8 w 10"/>
                <a:gd name="T5" fmla="*/ 12 h 22"/>
                <a:gd name="T6" fmla="*/ 9 w 10"/>
                <a:gd name="T7" fmla="*/ 0 h 22"/>
                <a:gd name="T8" fmla="*/ 3 w 10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2">
                  <a:moveTo>
                    <a:pt x="3" y="10"/>
                  </a:moveTo>
                  <a:cubicBezTo>
                    <a:pt x="1" y="16"/>
                    <a:pt x="0" y="21"/>
                    <a:pt x="1" y="22"/>
                  </a:cubicBezTo>
                  <a:cubicBezTo>
                    <a:pt x="3" y="22"/>
                    <a:pt x="6" y="18"/>
                    <a:pt x="8" y="12"/>
                  </a:cubicBezTo>
                  <a:cubicBezTo>
                    <a:pt x="10" y="6"/>
                    <a:pt x="10" y="1"/>
                    <a:pt x="9" y="0"/>
                  </a:cubicBezTo>
                  <a:cubicBezTo>
                    <a:pt x="8" y="0"/>
                    <a:pt x="5" y="4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7" name="Freeform 653"/>
            <p:cNvSpPr>
              <a:spLocks/>
            </p:cNvSpPr>
            <p:nvPr/>
          </p:nvSpPr>
          <p:spPr bwMode="auto">
            <a:xfrm>
              <a:off x="2741" y="2556"/>
              <a:ext cx="17" cy="33"/>
            </a:xfrm>
            <a:custGeom>
              <a:avLst/>
              <a:gdLst>
                <a:gd name="T0" fmla="*/ 3 w 10"/>
                <a:gd name="T1" fmla="*/ 9 h 20"/>
                <a:gd name="T2" fmla="*/ 1 w 10"/>
                <a:gd name="T3" fmla="*/ 19 h 20"/>
                <a:gd name="T4" fmla="*/ 7 w 10"/>
                <a:gd name="T5" fmla="*/ 11 h 20"/>
                <a:gd name="T6" fmla="*/ 8 w 10"/>
                <a:gd name="T7" fmla="*/ 0 h 20"/>
                <a:gd name="T8" fmla="*/ 3 w 10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3" y="9"/>
                  </a:moveTo>
                  <a:cubicBezTo>
                    <a:pt x="1" y="14"/>
                    <a:pt x="0" y="19"/>
                    <a:pt x="1" y="19"/>
                  </a:cubicBezTo>
                  <a:cubicBezTo>
                    <a:pt x="3" y="20"/>
                    <a:pt x="5" y="16"/>
                    <a:pt x="7" y="11"/>
                  </a:cubicBezTo>
                  <a:cubicBezTo>
                    <a:pt x="9" y="6"/>
                    <a:pt x="10" y="1"/>
                    <a:pt x="8" y="0"/>
                  </a:cubicBezTo>
                  <a:cubicBezTo>
                    <a:pt x="7" y="0"/>
                    <a:pt x="5" y="4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8" name="Freeform 654"/>
            <p:cNvSpPr>
              <a:spLocks/>
            </p:cNvSpPr>
            <p:nvPr/>
          </p:nvSpPr>
          <p:spPr bwMode="auto">
            <a:xfrm>
              <a:off x="2590" y="2569"/>
              <a:ext cx="14" cy="21"/>
            </a:xfrm>
            <a:custGeom>
              <a:avLst/>
              <a:gdLst>
                <a:gd name="T0" fmla="*/ 2 w 8"/>
                <a:gd name="T1" fmla="*/ 5 h 13"/>
                <a:gd name="T2" fmla="*/ 1 w 8"/>
                <a:gd name="T3" fmla="*/ 12 h 13"/>
                <a:gd name="T4" fmla="*/ 6 w 8"/>
                <a:gd name="T5" fmla="*/ 7 h 13"/>
                <a:gd name="T6" fmla="*/ 7 w 8"/>
                <a:gd name="T7" fmla="*/ 0 h 13"/>
                <a:gd name="T8" fmla="*/ 2 w 8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2" y="5"/>
                  </a:moveTo>
                  <a:cubicBezTo>
                    <a:pt x="1" y="9"/>
                    <a:pt x="0" y="12"/>
                    <a:pt x="1" y="12"/>
                  </a:cubicBezTo>
                  <a:cubicBezTo>
                    <a:pt x="2" y="13"/>
                    <a:pt x="4" y="11"/>
                    <a:pt x="6" y="7"/>
                  </a:cubicBezTo>
                  <a:cubicBezTo>
                    <a:pt x="7" y="4"/>
                    <a:pt x="8" y="1"/>
                    <a:pt x="7" y="0"/>
                  </a:cubicBezTo>
                  <a:cubicBezTo>
                    <a:pt x="6" y="0"/>
                    <a:pt x="4" y="2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9" name="Freeform 655"/>
            <p:cNvSpPr>
              <a:spLocks/>
            </p:cNvSpPr>
            <p:nvPr/>
          </p:nvSpPr>
          <p:spPr bwMode="auto">
            <a:xfrm>
              <a:off x="2618" y="2774"/>
              <a:ext cx="23" cy="29"/>
            </a:xfrm>
            <a:custGeom>
              <a:avLst/>
              <a:gdLst>
                <a:gd name="T0" fmla="*/ 5 w 14"/>
                <a:gd name="T1" fmla="*/ 7 h 18"/>
                <a:gd name="T2" fmla="*/ 1 w 14"/>
                <a:gd name="T3" fmla="*/ 17 h 18"/>
                <a:gd name="T4" fmla="*/ 9 w 14"/>
                <a:gd name="T5" fmla="*/ 10 h 18"/>
                <a:gd name="T6" fmla="*/ 13 w 14"/>
                <a:gd name="T7" fmla="*/ 1 h 18"/>
                <a:gd name="T8" fmla="*/ 5 w 14"/>
                <a:gd name="T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">
                  <a:moveTo>
                    <a:pt x="5" y="7"/>
                  </a:moveTo>
                  <a:cubicBezTo>
                    <a:pt x="2" y="12"/>
                    <a:pt x="0" y="16"/>
                    <a:pt x="1" y="17"/>
                  </a:cubicBezTo>
                  <a:cubicBezTo>
                    <a:pt x="2" y="18"/>
                    <a:pt x="5" y="15"/>
                    <a:pt x="9" y="10"/>
                  </a:cubicBezTo>
                  <a:cubicBezTo>
                    <a:pt x="12" y="6"/>
                    <a:pt x="14" y="2"/>
                    <a:pt x="13" y="1"/>
                  </a:cubicBezTo>
                  <a:cubicBezTo>
                    <a:pt x="12" y="0"/>
                    <a:pt x="8" y="3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0" name="Freeform 656"/>
            <p:cNvSpPr>
              <a:spLocks/>
            </p:cNvSpPr>
            <p:nvPr/>
          </p:nvSpPr>
          <p:spPr bwMode="auto">
            <a:xfrm>
              <a:off x="2540" y="2710"/>
              <a:ext cx="21" cy="26"/>
            </a:xfrm>
            <a:custGeom>
              <a:avLst/>
              <a:gdLst>
                <a:gd name="T0" fmla="*/ 5 w 13"/>
                <a:gd name="T1" fmla="*/ 6 h 16"/>
                <a:gd name="T2" fmla="*/ 1 w 13"/>
                <a:gd name="T3" fmla="*/ 15 h 16"/>
                <a:gd name="T4" fmla="*/ 9 w 13"/>
                <a:gd name="T5" fmla="*/ 10 h 16"/>
                <a:gd name="T6" fmla="*/ 12 w 13"/>
                <a:gd name="T7" fmla="*/ 1 h 16"/>
                <a:gd name="T8" fmla="*/ 5 w 13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5" y="6"/>
                  </a:moveTo>
                  <a:cubicBezTo>
                    <a:pt x="2" y="10"/>
                    <a:pt x="0" y="14"/>
                    <a:pt x="1" y="15"/>
                  </a:cubicBezTo>
                  <a:cubicBezTo>
                    <a:pt x="2" y="16"/>
                    <a:pt x="6" y="13"/>
                    <a:pt x="9" y="10"/>
                  </a:cubicBezTo>
                  <a:cubicBezTo>
                    <a:pt x="12" y="6"/>
                    <a:pt x="13" y="2"/>
                    <a:pt x="12" y="1"/>
                  </a:cubicBezTo>
                  <a:cubicBezTo>
                    <a:pt x="11" y="0"/>
                    <a:pt x="8" y="3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1" name="Freeform 657"/>
            <p:cNvSpPr>
              <a:spLocks/>
            </p:cNvSpPr>
            <p:nvPr/>
          </p:nvSpPr>
          <p:spPr bwMode="auto">
            <a:xfrm>
              <a:off x="2623" y="2589"/>
              <a:ext cx="10" cy="18"/>
            </a:xfrm>
            <a:custGeom>
              <a:avLst/>
              <a:gdLst>
                <a:gd name="T0" fmla="*/ 2 w 6"/>
                <a:gd name="T1" fmla="*/ 5 h 11"/>
                <a:gd name="T2" fmla="*/ 1 w 6"/>
                <a:gd name="T3" fmla="*/ 10 h 11"/>
                <a:gd name="T4" fmla="*/ 4 w 6"/>
                <a:gd name="T5" fmla="*/ 6 h 11"/>
                <a:gd name="T6" fmla="*/ 5 w 6"/>
                <a:gd name="T7" fmla="*/ 1 h 11"/>
                <a:gd name="T8" fmla="*/ 2 w 6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2" y="5"/>
                  </a:moveTo>
                  <a:cubicBezTo>
                    <a:pt x="0" y="7"/>
                    <a:pt x="0" y="10"/>
                    <a:pt x="1" y="10"/>
                  </a:cubicBezTo>
                  <a:cubicBezTo>
                    <a:pt x="1" y="11"/>
                    <a:pt x="3" y="9"/>
                    <a:pt x="4" y="6"/>
                  </a:cubicBezTo>
                  <a:cubicBezTo>
                    <a:pt x="6" y="3"/>
                    <a:pt x="6" y="1"/>
                    <a:pt x="5" y="1"/>
                  </a:cubicBezTo>
                  <a:cubicBezTo>
                    <a:pt x="5" y="0"/>
                    <a:pt x="3" y="2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2" name="Freeform 658"/>
            <p:cNvSpPr>
              <a:spLocks/>
            </p:cNvSpPr>
            <p:nvPr/>
          </p:nvSpPr>
          <p:spPr bwMode="auto">
            <a:xfrm>
              <a:off x="2187" y="2654"/>
              <a:ext cx="269" cy="177"/>
            </a:xfrm>
            <a:custGeom>
              <a:avLst/>
              <a:gdLst>
                <a:gd name="T0" fmla="*/ 48 w 164"/>
                <a:gd name="T1" fmla="*/ 0 h 108"/>
                <a:gd name="T2" fmla="*/ 46 w 164"/>
                <a:gd name="T3" fmla="*/ 1 h 108"/>
                <a:gd name="T4" fmla="*/ 59 w 164"/>
                <a:gd name="T5" fmla="*/ 20 h 108"/>
                <a:gd name="T6" fmla="*/ 0 w 164"/>
                <a:gd name="T7" fmla="*/ 50 h 108"/>
                <a:gd name="T8" fmla="*/ 22 w 164"/>
                <a:gd name="T9" fmla="*/ 108 h 108"/>
                <a:gd name="T10" fmla="*/ 122 w 164"/>
                <a:gd name="T11" fmla="*/ 52 h 108"/>
                <a:gd name="T12" fmla="*/ 162 w 164"/>
                <a:gd name="T13" fmla="*/ 101 h 108"/>
                <a:gd name="T14" fmla="*/ 164 w 164"/>
                <a:gd name="T15" fmla="*/ 99 h 108"/>
                <a:gd name="T16" fmla="*/ 123 w 164"/>
                <a:gd name="T17" fmla="*/ 49 h 108"/>
                <a:gd name="T18" fmla="*/ 25 w 164"/>
                <a:gd name="T19" fmla="*/ 106 h 108"/>
                <a:gd name="T20" fmla="*/ 2 w 164"/>
                <a:gd name="T21" fmla="*/ 49 h 108"/>
                <a:gd name="T22" fmla="*/ 61 w 164"/>
                <a:gd name="T23" fmla="*/ 19 h 108"/>
                <a:gd name="T24" fmla="*/ 48 w 16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108">
                  <a:moveTo>
                    <a:pt x="48" y="0"/>
                  </a:moveTo>
                  <a:cubicBezTo>
                    <a:pt x="47" y="0"/>
                    <a:pt x="47" y="1"/>
                    <a:pt x="46" y="1"/>
                  </a:cubicBezTo>
                  <a:cubicBezTo>
                    <a:pt x="51" y="7"/>
                    <a:pt x="55" y="14"/>
                    <a:pt x="59" y="20"/>
                  </a:cubicBezTo>
                  <a:cubicBezTo>
                    <a:pt x="41" y="32"/>
                    <a:pt x="21" y="42"/>
                    <a:pt x="0" y="50"/>
                  </a:cubicBezTo>
                  <a:cubicBezTo>
                    <a:pt x="7" y="69"/>
                    <a:pt x="15" y="89"/>
                    <a:pt x="22" y="108"/>
                  </a:cubicBezTo>
                  <a:cubicBezTo>
                    <a:pt x="60" y="95"/>
                    <a:pt x="93" y="75"/>
                    <a:pt x="122" y="52"/>
                  </a:cubicBezTo>
                  <a:cubicBezTo>
                    <a:pt x="135" y="68"/>
                    <a:pt x="148" y="84"/>
                    <a:pt x="162" y="101"/>
                  </a:cubicBezTo>
                  <a:cubicBezTo>
                    <a:pt x="162" y="100"/>
                    <a:pt x="163" y="99"/>
                    <a:pt x="164" y="99"/>
                  </a:cubicBezTo>
                  <a:cubicBezTo>
                    <a:pt x="150" y="82"/>
                    <a:pt x="137" y="66"/>
                    <a:pt x="123" y="49"/>
                  </a:cubicBezTo>
                  <a:cubicBezTo>
                    <a:pt x="95" y="73"/>
                    <a:pt x="62" y="93"/>
                    <a:pt x="25" y="106"/>
                  </a:cubicBezTo>
                  <a:cubicBezTo>
                    <a:pt x="17" y="88"/>
                    <a:pt x="10" y="69"/>
                    <a:pt x="2" y="49"/>
                  </a:cubicBezTo>
                  <a:cubicBezTo>
                    <a:pt x="24" y="42"/>
                    <a:pt x="43" y="32"/>
                    <a:pt x="61" y="19"/>
                  </a:cubicBezTo>
                  <a:cubicBezTo>
                    <a:pt x="57" y="13"/>
                    <a:pt x="52" y="6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3" name="Freeform 659"/>
            <p:cNvSpPr>
              <a:spLocks/>
            </p:cNvSpPr>
            <p:nvPr/>
          </p:nvSpPr>
          <p:spPr bwMode="auto">
            <a:xfrm>
              <a:off x="2441" y="2806"/>
              <a:ext cx="25" cy="22"/>
            </a:xfrm>
            <a:custGeom>
              <a:avLst/>
              <a:gdLst>
                <a:gd name="T0" fmla="*/ 6 w 15"/>
                <a:gd name="T1" fmla="*/ 5 h 13"/>
                <a:gd name="T2" fmla="*/ 1 w 15"/>
                <a:gd name="T3" fmla="*/ 12 h 13"/>
                <a:gd name="T4" fmla="*/ 10 w 15"/>
                <a:gd name="T5" fmla="*/ 9 h 13"/>
                <a:gd name="T6" fmla="*/ 14 w 15"/>
                <a:gd name="T7" fmla="*/ 1 h 13"/>
                <a:gd name="T8" fmla="*/ 6 w 15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6" y="5"/>
                  </a:moveTo>
                  <a:cubicBezTo>
                    <a:pt x="3" y="8"/>
                    <a:pt x="0" y="11"/>
                    <a:pt x="1" y="12"/>
                  </a:cubicBezTo>
                  <a:cubicBezTo>
                    <a:pt x="2" y="13"/>
                    <a:pt x="6" y="12"/>
                    <a:pt x="10" y="9"/>
                  </a:cubicBezTo>
                  <a:cubicBezTo>
                    <a:pt x="13" y="5"/>
                    <a:pt x="15" y="2"/>
                    <a:pt x="14" y="1"/>
                  </a:cubicBezTo>
                  <a:cubicBezTo>
                    <a:pt x="14" y="0"/>
                    <a:pt x="10" y="2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4" name="Freeform 660"/>
            <p:cNvSpPr>
              <a:spLocks/>
            </p:cNvSpPr>
            <p:nvPr/>
          </p:nvSpPr>
          <p:spPr bwMode="auto">
            <a:xfrm>
              <a:off x="2377" y="2726"/>
              <a:ext cx="21" cy="20"/>
            </a:xfrm>
            <a:custGeom>
              <a:avLst/>
              <a:gdLst>
                <a:gd name="T0" fmla="*/ 5 w 13"/>
                <a:gd name="T1" fmla="*/ 4 h 12"/>
                <a:gd name="T2" fmla="*/ 1 w 13"/>
                <a:gd name="T3" fmla="*/ 11 h 12"/>
                <a:gd name="T4" fmla="*/ 8 w 13"/>
                <a:gd name="T5" fmla="*/ 8 h 12"/>
                <a:gd name="T6" fmla="*/ 12 w 13"/>
                <a:gd name="T7" fmla="*/ 1 h 12"/>
                <a:gd name="T8" fmla="*/ 5 w 13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4"/>
                  </a:moveTo>
                  <a:cubicBezTo>
                    <a:pt x="2" y="7"/>
                    <a:pt x="0" y="10"/>
                    <a:pt x="1" y="11"/>
                  </a:cubicBezTo>
                  <a:cubicBezTo>
                    <a:pt x="2" y="12"/>
                    <a:pt x="5" y="11"/>
                    <a:pt x="8" y="8"/>
                  </a:cubicBezTo>
                  <a:cubicBezTo>
                    <a:pt x="11" y="6"/>
                    <a:pt x="13" y="3"/>
                    <a:pt x="12" y="1"/>
                  </a:cubicBezTo>
                  <a:cubicBezTo>
                    <a:pt x="11" y="0"/>
                    <a:pt x="8" y="2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5" name="Freeform 661"/>
            <p:cNvSpPr>
              <a:spLocks/>
            </p:cNvSpPr>
            <p:nvPr/>
          </p:nvSpPr>
          <p:spPr bwMode="auto">
            <a:xfrm>
              <a:off x="2257" y="2649"/>
              <a:ext cx="15" cy="12"/>
            </a:xfrm>
            <a:custGeom>
              <a:avLst/>
              <a:gdLst>
                <a:gd name="T0" fmla="*/ 3 w 9"/>
                <a:gd name="T1" fmla="*/ 2 h 7"/>
                <a:gd name="T2" fmla="*/ 1 w 9"/>
                <a:gd name="T3" fmla="*/ 6 h 7"/>
                <a:gd name="T4" fmla="*/ 6 w 9"/>
                <a:gd name="T5" fmla="*/ 5 h 7"/>
                <a:gd name="T6" fmla="*/ 8 w 9"/>
                <a:gd name="T7" fmla="*/ 1 h 7"/>
                <a:gd name="T8" fmla="*/ 3 w 9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2"/>
                  </a:moveTo>
                  <a:cubicBezTo>
                    <a:pt x="1" y="3"/>
                    <a:pt x="0" y="5"/>
                    <a:pt x="1" y="6"/>
                  </a:cubicBezTo>
                  <a:cubicBezTo>
                    <a:pt x="1" y="7"/>
                    <a:pt x="3" y="7"/>
                    <a:pt x="6" y="5"/>
                  </a:cubicBezTo>
                  <a:cubicBezTo>
                    <a:pt x="8" y="4"/>
                    <a:pt x="9" y="2"/>
                    <a:pt x="8" y="1"/>
                  </a:cubicBezTo>
                  <a:cubicBezTo>
                    <a:pt x="8" y="0"/>
                    <a:pt x="5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6" name="Freeform 662"/>
            <p:cNvSpPr>
              <a:spLocks/>
            </p:cNvSpPr>
            <p:nvPr/>
          </p:nvSpPr>
          <p:spPr bwMode="auto">
            <a:xfrm>
              <a:off x="2213" y="2825"/>
              <a:ext cx="26" cy="13"/>
            </a:xfrm>
            <a:custGeom>
              <a:avLst/>
              <a:gdLst>
                <a:gd name="T0" fmla="*/ 7 w 16"/>
                <a:gd name="T1" fmla="*/ 1 h 8"/>
                <a:gd name="T2" fmla="*/ 0 w 16"/>
                <a:gd name="T3" fmla="*/ 6 h 8"/>
                <a:gd name="T4" fmla="*/ 8 w 16"/>
                <a:gd name="T5" fmla="*/ 6 h 8"/>
                <a:gd name="T6" fmla="*/ 15 w 16"/>
                <a:gd name="T7" fmla="*/ 1 h 8"/>
                <a:gd name="T8" fmla="*/ 7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7" y="1"/>
                  </a:moveTo>
                  <a:cubicBezTo>
                    <a:pt x="3" y="3"/>
                    <a:pt x="0" y="5"/>
                    <a:pt x="0" y="6"/>
                  </a:cubicBezTo>
                  <a:cubicBezTo>
                    <a:pt x="1" y="8"/>
                    <a:pt x="4" y="8"/>
                    <a:pt x="8" y="6"/>
                  </a:cubicBezTo>
                  <a:cubicBezTo>
                    <a:pt x="13" y="5"/>
                    <a:pt x="16" y="2"/>
                    <a:pt x="15" y="1"/>
                  </a:cubicBezTo>
                  <a:cubicBezTo>
                    <a:pt x="14" y="0"/>
                    <a:pt x="11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7" name="Freeform 663"/>
            <p:cNvSpPr>
              <a:spLocks/>
            </p:cNvSpPr>
            <p:nvPr/>
          </p:nvSpPr>
          <p:spPr bwMode="auto">
            <a:xfrm>
              <a:off x="2177" y="2729"/>
              <a:ext cx="23" cy="12"/>
            </a:xfrm>
            <a:custGeom>
              <a:avLst/>
              <a:gdLst>
                <a:gd name="T0" fmla="*/ 6 w 14"/>
                <a:gd name="T1" fmla="*/ 1 h 7"/>
                <a:gd name="T2" fmla="*/ 1 w 14"/>
                <a:gd name="T3" fmla="*/ 5 h 7"/>
                <a:gd name="T4" fmla="*/ 8 w 14"/>
                <a:gd name="T5" fmla="*/ 6 h 7"/>
                <a:gd name="T6" fmla="*/ 13 w 14"/>
                <a:gd name="T7" fmla="*/ 1 h 7"/>
                <a:gd name="T8" fmla="*/ 6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6" y="1"/>
                  </a:moveTo>
                  <a:cubicBezTo>
                    <a:pt x="3" y="2"/>
                    <a:pt x="0" y="4"/>
                    <a:pt x="1" y="5"/>
                  </a:cubicBezTo>
                  <a:cubicBezTo>
                    <a:pt x="1" y="7"/>
                    <a:pt x="4" y="7"/>
                    <a:pt x="8" y="6"/>
                  </a:cubicBezTo>
                  <a:cubicBezTo>
                    <a:pt x="11" y="4"/>
                    <a:pt x="14" y="2"/>
                    <a:pt x="13" y="1"/>
                  </a:cubicBezTo>
                  <a:cubicBezTo>
                    <a:pt x="12" y="0"/>
                    <a:pt x="9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8" name="Freeform 664"/>
            <p:cNvSpPr>
              <a:spLocks/>
            </p:cNvSpPr>
            <p:nvPr/>
          </p:nvSpPr>
          <p:spPr bwMode="auto">
            <a:xfrm>
              <a:off x="2277" y="2682"/>
              <a:ext cx="13" cy="10"/>
            </a:xfrm>
            <a:custGeom>
              <a:avLst/>
              <a:gdLst>
                <a:gd name="T0" fmla="*/ 3 w 8"/>
                <a:gd name="T1" fmla="*/ 1 h 6"/>
                <a:gd name="T2" fmla="*/ 1 w 8"/>
                <a:gd name="T3" fmla="*/ 5 h 6"/>
                <a:gd name="T4" fmla="*/ 5 w 8"/>
                <a:gd name="T5" fmla="*/ 4 h 6"/>
                <a:gd name="T6" fmla="*/ 7 w 8"/>
                <a:gd name="T7" fmla="*/ 1 h 6"/>
                <a:gd name="T8" fmla="*/ 3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3" y="1"/>
                  </a:moveTo>
                  <a:cubicBezTo>
                    <a:pt x="2" y="3"/>
                    <a:pt x="0" y="4"/>
                    <a:pt x="1" y="5"/>
                  </a:cubicBezTo>
                  <a:cubicBezTo>
                    <a:pt x="1" y="6"/>
                    <a:pt x="3" y="5"/>
                    <a:pt x="5" y="4"/>
                  </a:cubicBezTo>
                  <a:cubicBezTo>
                    <a:pt x="7" y="3"/>
                    <a:pt x="8" y="1"/>
                    <a:pt x="7" y="1"/>
                  </a:cubicBezTo>
                  <a:cubicBezTo>
                    <a:pt x="7" y="0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9" name="Freeform 665"/>
            <p:cNvSpPr>
              <a:spLocks/>
            </p:cNvSpPr>
            <p:nvPr/>
          </p:nvSpPr>
          <p:spPr bwMode="auto">
            <a:xfrm>
              <a:off x="2190" y="1695"/>
              <a:ext cx="171" cy="264"/>
            </a:xfrm>
            <a:custGeom>
              <a:avLst/>
              <a:gdLst>
                <a:gd name="T0" fmla="*/ 0 w 104"/>
                <a:gd name="T1" fmla="*/ 147 h 161"/>
                <a:gd name="T2" fmla="*/ 1 w 104"/>
                <a:gd name="T3" fmla="*/ 148 h 161"/>
                <a:gd name="T4" fmla="*/ 12 w 104"/>
                <a:gd name="T5" fmla="*/ 128 h 161"/>
                <a:gd name="T6" fmla="*/ 62 w 104"/>
                <a:gd name="T7" fmla="*/ 161 h 161"/>
                <a:gd name="T8" fmla="*/ 104 w 104"/>
                <a:gd name="T9" fmla="*/ 114 h 161"/>
                <a:gd name="T10" fmla="*/ 9 w 104"/>
                <a:gd name="T11" fmla="*/ 59 h 161"/>
                <a:gd name="T12" fmla="*/ 32 w 104"/>
                <a:gd name="T13" fmla="*/ 1 h 161"/>
                <a:gd name="T14" fmla="*/ 29 w 104"/>
                <a:gd name="T15" fmla="*/ 0 h 161"/>
                <a:gd name="T16" fmla="*/ 5 w 104"/>
                <a:gd name="T17" fmla="*/ 59 h 161"/>
                <a:gd name="T18" fmla="*/ 102 w 104"/>
                <a:gd name="T19" fmla="*/ 113 h 161"/>
                <a:gd name="T20" fmla="*/ 62 w 104"/>
                <a:gd name="T21" fmla="*/ 159 h 161"/>
                <a:gd name="T22" fmla="*/ 10 w 104"/>
                <a:gd name="T23" fmla="*/ 127 h 161"/>
                <a:gd name="T24" fmla="*/ 0 w 104"/>
                <a:gd name="T25" fmla="*/ 14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61">
                  <a:moveTo>
                    <a:pt x="0" y="147"/>
                  </a:moveTo>
                  <a:cubicBezTo>
                    <a:pt x="0" y="147"/>
                    <a:pt x="1" y="148"/>
                    <a:pt x="1" y="148"/>
                  </a:cubicBezTo>
                  <a:cubicBezTo>
                    <a:pt x="5" y="141"/>
                    <a:pt x="8" y="135"/>
                    <a:pt x="12" y="128"/>
                  </a:cubicBezTo>
                  <a:cubicBezTo>
                    <a:pt x="31" y="138"/>
                    <a:pt x="48" y="149"/>
                    <a:pt x="62" y="161"/>
                  </a:cubicBezTo>
                  <a:cubicBezTo>
                    <a:pt x="76" y="146"/>
                    <a:pt x="90" y="130"/>
                    <a:pt x="104" y="114"/>
                  </a:cubicBezTo>
                  <a:cubicBezTo>
                    <a:pt x="78" y="92"/>
                    <a:pt x="46" y="73"/>
                    <a:pt x="9" y="59"/>
                  </a:cubicBezTo>
                  <a:cubicBezTo>
                    <a:pt x="16" y="40"/>
                    <a:pt x="24" y="20"/>
                    <a:pt x="32" y="1"/>
                  </a:cubicBezTo>
                  <a:cubicBezTo>
                    <a:pt x="31" y="1"/>
                    <a:pt x="30" y="0"/>
                    <a:pt x="29" y="0"/>
                  </a:cubicBezTo>
                  <a:cubicBezTo>
                    <a:pt x="21" y="20"/>
                    <a:pt x="13" y="39"/>
                    <a:pt x="5" y="59"/>
                  </a:cubicBezTo>
                  <a:cubicBezTo>
                    <a:pt x="43" y="72"/>
                    <a:pt x="75" y="91"/>
                    <a:pt x="102" y="113"/>
                  </a:cubicBezTo>
                  <a:cubicBezTo>
                    <a:pt x="88" y="129"/>
                    <a:pt x="75" y="144"/>
                    <a:pt x="62" y="159"/>
                  </a:cubicBezTo>
                  <a:cubicBezTo>
                    <a:pt x="46" y="147"/>
                    <a:pt x="30" y="136"/>
                    <a:pt x="10" y="127"/>
                  </a:cubicBezTo>
                  <a:cubicBezTo>
                    <a:pt x="7" y="133"/>
                    <a:pt x="3" y="140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0" name="Freeform 666"/>
            <p:cNvSpPr>
              <a:spLocks/>
            </p:cNvSpPr>
            <p:nvPr/>
          </p:nvSpPr>
          <p:spPr bwMode="auto">
            <a:xfrm>
              <a:off x="2225" y="1689"/>
              <a:ext cx="31" cy="15"/>
            </a:xfrm>
            <a:custGeom>
              <a:avLst/>
              <a:gdLst>
                <a:gd name="T0" fmla="*/ 8 w 19"/>
                <a:gd name="T1" fmla="*/ 7 h 9"/>
                <a:gd name="T2" fmla="*/ 18 w 19"/>
                <a:gd name="T3" fmla="*/ 8 h 9"/>
                <a:gd name="T4" fmla="*/ 10 w 19"/>
                <a:gd name="T5" fmla="*/ 2 h 9"/>
                <a:gd name="T6" fmla="*/ 0 w 19"/>
                <a:gd name="T7" fmla="*/ 1 h 9"/>
                <a:gd name="T8" fmla="*/ 8 w 1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8" y="7"/>
                  </a:moveTo>
                  <a:cubicBezTo>
                    <a:pt x="13" y="9"/>
                    <a:pt x="17" y="9"/>
                    <a:pt x="18" y="8"/>
                  </a:cubicBezTo>
                  <a:cubicBezTo>
                    <a:pt x="19" y="6"/>
                    <a:pt x="15" y="4"/>
                    <a:pt x="10" y="2"/>
                  </a:cubicBezTo>
                  <a:cubicBezTo>
                    <a:pt x="5" y="0"/>
                    <a:pt x="1" y="0"/>
                    <a:pt x="0" y="1"/>
                  </a:cubicBezTo>
                  <a:cubicBezTo>
                    <a:pt x="0" y="3"/>
                    <a:pt x="3" y="5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1" name="Freeform 667"/>
            <p:cNvSpPr>
              <a:spLocks/>
            </p:cNvSpPr>
            <p:nvPr/>
          </p:nvSpPr>
          <p:spPr bwMode="auto">
            <a:xfrm>
              <a:off x="2188" y="1786"/>
              <a:ext cx="27" cy="13"/>
            </a:xfrm>
            <a:custGeom>
              <a:avLst/>
              <a:gdLst>
                <a:gd name="T0" fmla="*/ 7 w 16"/>
                <a:gd name="T1" fmla="*/ 6 h 8"/>
                <a:gd name="T2" fmla="*/ 15 w 16"/>
                <a:gd name="T3" fmla="*/ 7 h 8"/>
                <a:gd name="T4" fmla="*/ 9 w 16"/>
                <a:gd name="T5" fmla="*/ 2 h 8"/>
                <a:gd name="T6" fmla="*/ 1 w 16"/>
                <a:gd name="T7" fmla="*/ 1 h 8"/>
                <a:gd name="T8" fmla="*/ 7 w 16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7" y="6"/>
                  </a:moveTo>
                  <a:cubicBezTo>
                    <a:pt x="11" y="8"/>
                    <a:pt x="15" y="8"/>
                    <a:pt x="15" y="7"/>
                  </a:cubicBezTo>
                  <a:cubicBezTo>
                    <a:pt x="16" y="5"/>
                    <a:pt x="13" y="3"/>
                    <a:pt x="9" y="2"/>
                  </a:cubicBezTo>
                  <a:cubicBezTo>
                    <a:pt x="5" y="0"/>
                    <a:pt x="1" y="0"/>
                    <a:pt x="1" y="1"/>
                  </a:cubicBezTo>
                  <a:cubicBezTo>
                    <a:pt x="0" y="3"/>
                    <a:pt x="3" y="5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2" name="Freeform 668"/>
            <p:cNvSpPr>
              <a:spLocks/>
            </p:cNvSpPr>
            <p:nvPr/>
          </p:nvSpPr>
          <p:spPr bwMode="auto">
            <a:xfrm>
              <a:off x="2183" y="1931"/>
              <a:ext cx="15" cy="10"/>
            </a:xfrm>
            <a:custGeom>
              <a:avLst/>
              <a:gdLst>
                <a:gd name="T0" fmla="*/ 4 w 9"/>
                <a:gd name="T1" fmla="*/ 5 h 6"/>
                <a:gd name="T2" fmla="*/ 9 w 9"/>
                <a:gd name="T3" fmla="*/ 5 h 6"/>
                <a:gd name="T4" fmla="*/ 6 w 9"/>
                <a:gd name="T5" fmla="*/ 1 h 6"/>
                <a:gd name="T6" fmla="*/ 1 w 9"/>
                <a:gd name="T7" fmla="*/ 1 h 6"/>
                <a:gd name="T8" fmla="*/ 4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5"/>
                  </a:moveTo>
                  <a:cubicBezTo>
                    <a:pt x="6" y="6"/>
                    <a:pt x="8" y="6"/>
                    <a:pt x="9" y="5"/>
                  </a:cubicBezTo>
                  <a:cubicBezTo>
                    <a:pt x="9" y="4"/>
                    <a:pt x="8" y="3"/>
                    <a:pt x="6" y="1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2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3" name="Freeform 669"/>
            <p:cNvSpPr>
              <a:spLocks/>
            </p:cNvSpPr>
            <p:nvPr/>
          </p:nvSpPr>
          <p:spPr bwMode="auto">
            <a:xfrm>
              <a:off x="2352" y="1874"/>
              <a:ext cx="20" cy="18"/>
            </a:xfrm>
            <a:custGeom>
              <a:avLst/>
              <a:gdLst>
                <a:gd name="T0" fmla="*/ 4 w 12"/>
                <a:gd name="T1" fmla="*/ 8 h 11"/>
                <a:gd name="T2" fmla="*/ 11 w 12"/>
                <a:gd name="T3" fmla="*/ 10 h 11"/>
                <a:gd name="T4" fmla="*/ 8 w 12"/>
                <a:gd name="T5" fmla="*/ 4 h 11"/>
                <a:gd name="T6" fmla="*/ 1 w 12"/>
                <a:gd name="T7" fmla="*/ 1 h 11"/>
                <a:gd name="T8" fmla="*/ 4 w 12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4" y="8"/>
                  </a:moveTo>
                  <a:cubicBezTo>
                    <a:pt x="7" y="10"/>
                    <a:pt x="10" y="11"/>
                    <a:pt x="11" y="10"/>
                  </a:cubicBezTo>
                  <a:cubicBezTo>
                    <a:pt x="12" y="9"/>
                    <a:pt x="11" y="6"/>
                    <a:pt x="8" y="4"/>
                  </a:cubicBezTo>
                  <a:cubicBezTo>
                    <a:pt x="5" y="1"/>
                    <a:pt x="2" y="0"/>
                    <a:pt x="1" y="1"/>
                  </a:cubicBezTo>
                  <a:cubicBezTo>
                    <a:pt x="0" y="2"/>
                    <a:pt x="1" y="5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4" name="Freeform 670"/>
            <p:cNvSpPr>
              <a:spLocks/>
            </p:cNvSpPr>
            <p:nvPr/>
          </p:nvSpPr>
          <p:spPr bwMode="auto">
            <a:xfrm>
              <a:off x="2284" y="1951"/>
              <a:ext cx="16" cy="15"/>
            </a:xfrm>
            <a:custGeom>
              <a:avLst/>
              <a:gdLst>
                <a:gd name="T0" fmla="*/ 3 w 10"/>
                <a:gd name="T1" fmla="*/ 6 h 9"/>
                <a:gd name="T2" fmla="*/ 9 w 10"/>
                <a:gd name="T3" fmla="*/ 8 h 9"/>
                <a:gd name="T4" fmla="*/ 6 w 10"/>
                <a:gd name="T5" fmla="*/ 3 h 9"/>
                <a:gd name="T6" fmla="*/ 0 w 10"/>
                <a:gd name="T7" fmla="*/ 1 h 9"/>
                <a:gd name="T8" fmla="*/ 3 w 10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3" y="6"/>
                  </a:moveTo>
                  <a:cubicBezTo>
                    <a:pt x="5" y="8"/>
                    <a:pt x="8" y="9"/>
                    <a:pt x="9" y="8"/>
                  </a:cubicBezTo>
                  <a:cubicBezTo>
                    <a:pt x="10" y="7"/>
                    <a:pt x="9" y="5"/>
                    <a:pt x="6" y="3"/>
                  </a:cubicBezTo>
                  <a:cubicBezTo>
                    <a:pt x="4" y="1"/>
                    <a:pt x="1" y="0"/>
                    <a:pt x="0" y="1"/>
                  </a:cubicBezTo>
                  <a:cubicBezTo>
                    <a:pt x="0" y="2"/>
                    <a:pt x="1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5" name="Freeform 671"/>
            <p:cNvSpPr>
              <a:spLocks/>
            </p:cNvSpPr>
            <p:nvPr/>
          </p:nvSpPr>
          <p:spPr bwMode="auto">
            <a:xfrm>
              <a:off x="2203" y="1902"/>
              <a:ext cx="13" cy="8"/>
            </a:xfrm>
            <a:custGeom>
              <a:avLst/>
              <a:gdLst>
                <a:gd name="T0" fmla="*/ 3 w 8"/>
                <a:gd name="T1" fmla="*/ 3 h 5"/>
                <a:gd name="T2" fmla="*/ 7 w 8"/>
                <a:gd name="T3" fmla="*/ 4 h 5"/>
                <a:gd name="T4" fmla="*/ 4 w 8"/>
                <a:gd name="T5" fmla="*/ 1 h 5"/>
                <a:gd name="T6" fmla="*/ 0 w 8"/>
                <a:gd name="T7" fmla="*/ 0 h 5"/>
                <a:gd name="T8" fmla="*/ 3 w 8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3" y="3"/>
                  </a:moveTo>
                  <a:cubicBezTo>
                    <a:pt x="5" y="4"/>
                    <a:pt x="7" y="5"/>
                    <a:pt x="7" y="4"/>
                  </a:cubicBezTo>
                  <a:cubicBezTo>
                    <a:pt x="8" y="3"/>
                    <a:pt x="6" y="2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1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6" name="Freeform 672"/>
            <p:cNvSpPr>
              <a:spLocks/>
            </p:cNvSpPr>
            <p:nvPr/>
          </p:nvSpPr>
          <p:spPr bwMode="auto">
            <a:xfrm>
              <a:off x="2869" y="1951"/>
              <a:ext cx="89" cy="149"/>
            </a:xfrm>
            <a:custGeom>
              <a:avLst/>
              <a:gdLst>
                <a:gd name="T0" fmla="*/ 0 w 54"/>
                <a:gd name="T1" fmla="*/ 42 h 91"/>
                <a:gd name="T2" fmla="*/ 0 w 54"/>
                <a:gd name="T3" fmla="*/ 44 h 91"/>
                <a:gd name="T4" fmla="*/ 10 w 54"/>
                <a:gd name="T5" fmla="*/ 41 h 91"/>
                <a:gd name="T6" fmla="*/ 20 w 54"/>
                <a:gd name="T7" fmla="*/ 91 h 91"/>
                <a:gd name="T8" fmla="*/ 46 w 54"/>
                <a:gd name="T9" fmla="*/ 85 h 91"/>
                <a:gd name="T10" fmla="*/ 29 w 54"/>
                <a:gd name="T11" fmla="*/ 10 h 91"/>
                <a:gd name="T12" fmla="*/ 54 w 54"/>
                <a:gd name="T13" fmla="*/ 2 h 91"/>
                <a:gd name="T14" fmla="*/ 54 w 54"/>
                <a:gd name="T15" fmla="*/ 0 h 91"/>
                <a:gd name="T16" fmla="*/ 28 w 54"/>
                <a:gd name="T17" fmla="*/ 9 h 91"/>
                <a:gd name="T18" fmla="*/ 46 w 54"/>
                <a:gd name="T19" fmla="*/ 84 h 91"/>
                <a:gd name="T20" fmla="*/ 20 w 54"/>
                <a:gd name="T21" fmla="*/ 89 h 91"/>
                <a:gd name="T22" fmla="*/ 10 w 54"/>
                <a:gd name="T23" fmla="*/ 39 h 91"/>
                <a:gd name="T24" fmla="*/ 0 w 54"/>
                <a:gd name="T25" fmla="*/ 4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91">
                  <a:moveTo>
                    <a:pt x="0" y="42"/>
                  </a:moveTo>
                  <a:cubicBezTo>
                    <a:pt x="0" y="43"/>
                    <a:pt x="0" y="43"/>
                    <a:pt x="0" y="44"/>
                  </a:cubicBezTo>
                  <a:cubicBezTo>
                    <a:pt x="3" y="43"/>
                    <a:pt x="7" y="42"/>
                    <a:pt x="10" y="41"/>
                  </a:cubicBezTo>
                  <a:cubicBezTo>
                    <a:pt x="14" y="57"/>
                    <a:pt x="17" y="74"/>
                    <a:pt x="20" y="91"/>
                  </a:cubicBezTo>
                  <a:cubicBezTo>
                    <a:pt x="29" y="89"/>
                    <a:pt x="38" y="87"/>
                    <a:pt x="46" y="85"/>
                  </a:cubicBezTo>
                  <a:cubicBezTo>
                    <a:pt x="42" y="60"/>
                    <a:pt x="36" y="35"/>
                    <a:pt x="29" y="10"/>
                  </a:cubicBezTo>
                  <a:cubicBezTo>
                    <a:pt x="37" y="8"/>
                    <a:pt x="46" y="5"/>
                    <a:pt x="54" y="2"/>
                  </a:cubicBezTo>
                  <a:cubicBezTo>
                    <a:pt x="54" y="1"/>
                    <a:pt x="54" y="1"/>
                    <a:pt x="54" y="0"/>
                  </a:cubicBezTo>
                  <a:cubicBezTo>
                    <a:pt x="45" y="3"/>
                    <a:pt x="36" y="6"/>
                    <a:pt x="28" y="9"/>
                  </a:cubicBezTo>
                  <a:cubicBezTo>
                    <a:pt x="35" y="33"/>
                    <a:pt x="41" y="58"/>
                    <a:pt x="46" y="84"/>
                  </a:cubicBezTo>
                  <a:cubicBezTo>
                    <a:pt x="37" y="85"/>
                    <a:pt x="29" y="87"/>
                    <a:pt x="20" y="89"/>
                  </a:cubicBezTo>
                  <a:cubicBezTo>
                    <a:pt x="17" y="72"/>
                    <a:pt x="14" y="55"/>
                    <a:pt x="10" y="39"/>
                  </a:cubicBezTo>
                  <a:cubicBezTo>
                    <a:pt x="6" y="40"/>
                    <a:pt x="3" y="41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7" name="Freeform 673"/>
            <p:cNvSpPr>
              <a:spLocks/>
            </p:cNvSpPr>
            <p:nvPr/>
          </p:nvSpPr>
          <p:spPr bwMode="auto">
            <a:xfrm>
              <a:off x="2955" y="1945"/>
              <a:ext cx="6" cy="16"/>
            </a:xfrm>
            <a:custGeom>
              <a:avLst/>
              <a:gdLst>
                <a:gd name="T0" fmla="*/ 1 w 4"/>
                <a:gd name="T1" fmla="*/ 5 h 10"/>
                <a:gd name="T2" fmla="*/ 3 w 4"/>
                <a:gd name="T3" fmla="*/ 10 h 10"/>
                <a:gd name="T4" fmla="*/ 3 w 4"/>
                <a:gd name="T5" fmla="*/ 5 h 10"/>
                <a:gd name="T6" fmla="*/ 0 w 4"/>
                <a:gd name="T7" fmla="*/ 0 h 10"/>
                <a:gd name="T8" fmla="*/ 1 w 4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1" y="5"/>
                  </a:moveTo>
                  <a:cubicBezTo>
                    <a:pt x="2" y="8"/>
                    <a:pt x="3" y="10"/>
                    <a:pt x="3" y="10"/>
                  </a:cubicBezTo>
                  <a:cubicBezTo>
                    <a:pt x="4" y="10"/>
                    <a:pt x="4" y="7"/>
                    <a:pt x="3" y="5"/>
                  </a:cubicBezTo>
                  <a:cubicBezTo>
                    <a:pt x="2" y="2"/>
                    <a:pt x="1" y="0"/>
                    <a:pt x="0" y="0"/>
                  </a:cubicBezTo>
                  <a:cubicBezTo>
                    <a:pt x="0" y="0"/>
                    <a:pt x="0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8" name="Freeform 674"/>
            <p:cNvSpPr>
              <a:spLocks/>
            </p:cNvSpPr>
            <p:nvPr/>
          </p:nvSpPr>
          <p:spPr bwMode="auto">
            <a:xfrm>
              <a:off x="2912" y="1959"/>
              <a:ext cx="7" cy="17"/>
            </a:xfrm>
            <a:custGeom>
              <a:avLst/>
              <a:gdLst>
                <a:gd name="T0" fmla="*/ 1 w 4"/>
                <a:gd name="T1" fmla="*/ 5 h 10"/>
                <a:gd name="T2" fmla="*/ 4 w 4"/>
                <a:gd name="T3" fmla="*/ 10 h 10"/>
                <a:gd name="T4" fmla="*/ 3 w 4"/>
                <a:gd name="T5" fmla="*/ 4 h 10"/>
                <a:gd name="T6" fmla="*/ 1 w 4"/>
                <a:gd name="T7" fmla="*/ 0 h 10"/>
                <a:gd name="T8" fmla="*/ 1 w 4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1" y="5"/>
                  </a:moveTo>
                  <a:cubicBezTo>
                    <a:pt x="2" y="8"/>
                    <a:pt x="3" y="10"/>
                    <a:pt x="4" y="10"/>
                  </a:cubicBezTo>
                  <a:cubicBezTo>
                    <a:pt x="4" y="9"/>
                    <a:pt x="4" y="7"/>
                    <a:pt x="3" y="4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0" y="0"/>
                    <a:pt x="1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9" name="Freeform 675"/>
            <p:cNvSpPr>
              <a:spLocks/>
            </p:cNvSpPr>
            <p:nvPr/>
          </p:nvSpPr>
          <p:spPr bwMode="auto">
            <a:xfrm>
              <a:off x="2868" y="2015"/>
              <a:ext cx="5" cy="13"/>
            </a:xfrm>
            <a:custGeom>
              <a:avLst/>
              <a:gdLst>
                <a:gd name="T0" fmla="*/ 1 w 3"/>
                <a:gd name="T1" fmla="*/ 4 h 8"/>
                <a:gd name="T2" fmla="*/ 2 w 3"/>
                <a:gd name="T3" fmla="*/ 8 h 8"/>
                <a:gd name="T4" fmla="*/ 2 w 3"/>
                <a:gd name="T5" fmla="*/ 3 h 8"/>
                <a:gd name="T6" fmla="*/ 0 w 3"/>
                <a:gd name="T7" fmla="*/ 0 h 8"/>
                <a:gd name="T8" fmla="*/ 1 w 3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1" y="4"/>
                  </a:moveTo>
                  <a:cubicBezTo>
                    <a:pt x="1" y="6"/>
                    <a:pt x="2" y="8"/>
                    <a:pt x="2" y="8"/>
                  </a:cubicBezTo>
                  <a:cubicBezTo>
                    <a:pt x="3" y="7"/>
                    <a:pt x="3" y="5"/>
                    <a:pt x="2" y="3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0" name="Freeform 676"/>
            <p:cNvSpPr>
              <a:spLocks/>
            </p:cNvSpPr>
            <p:nvPr/>
          </p:nvSpPr>
          <p:spPr bwMode="auto">
            <a:xfrm>
              <a:off x="2943" y="2081"/>
              <a:ext cx="3" cy="16"/>
            </a:xfrm>
            <a:custGeom>
              <a:avLst/>
              <a:gdLst>
                <a:gd name="T0" fmla="*/ 0 w 2"/>
                <a:gd name="T1" fmla="*/ 6 h 10"/>
                <a:gd name="T2" fmla="*/ 2 w 2"/>
                <a:gd name="T3" fmla="*/ 10 h 10"/>
                <a:gd name="T4" fmla="*/ 2 w 2"/>
                <a:gd name="T5" fmla="*/ 5 h 10"/>
                <a:gd name="T6" fmla="*/ 0 w 2"/>
                <a:gd name="T7" fmla="*/ 0 h 10"/>
                <a:gd name="T8" fmla="*/ 0 w 2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0">
                  <a:moveTo>
                    <a:pt x="0" y="6"/>
                  </a:moveTo>
                  <a:cubicBezTo>
                    <a:pt x="0" y="8"/>
                    <a:pt x="1" y="10"/>
                    <a:pt x="2" y="10"/>
                  </a:cubicBezTo>
                  <a:cubicBezTo>
                    <a:pt x="2" y="10"/>
                    <a:pt x="2" y="8"/>
                    <a:pt x="2" y="5"/>
                  </a:cubicBezTo>
                  <a:cubicBezTo>
                    <a:pt x="2" y="2"/>
                    <a:pt x="1" y="0"/>
                    <a:pt x="0" y="0"/>
                  </a:cubicBezTo>
                  <a:cubicBezTo>
                    <a:pt x="0" y="0"/>
                    <a:pt x="0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1" name="Freeform 677"/>
            <p:cNvSpPr>
              <a:spLocks/>
            </p:cNvSpPr>
            <p:nvPr/>
          </p:nvSpPr>
          <p:spPr bwMode="auto">
            <a:xfrm>
              <a:off x="2900" y="2090"/>
              <a:ext cx="5" cy="15"/>
            </a:xfrm>
            <a:custGeom>
              <a:avLst/>
              <a:gdLst>
                <a:gd name="T0" fmla="*/ 0 w 3"/>
                <a:gd name="T1" fmla="*/ 5 h 9"/>
                <a:gd name="T2" fmla="*/ 2 w 3"/>
                <a:gd name="T3" fmla="*/ 9 h 9"/>
                <a:gd name="T4" fmla="*/ 2 w 3"/>
                <a:gd name="T5" fmla="*/ 4 h 9"/>
                <a:gd name="T6" fmla="*/ 0 w 3"/>
                <a:gd name="T7" fmla="*/ 0 h 9"/>
                <a:gd name="T8" fmla="*/ 0 w 3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5"/>
                  </a:moveTo>
                  <a:cubicBezTo>
                    <a:pt x="0" y="7"/>
                    <a:pt x="1" y="9"/>
                    <a:pt x="2" y="9"/>
                  </a:cubicBezTo>
                  <a:cubicBezTo>
                    <a:pt x="2" y="9"/>
                    <a:pt x="3" y="7"/>
                    <a:pt x="2" y="4"/>
                  </a:cubicBezTo>
                  <a:cubicBezTo>
                    <a:pt x="2" y="2"/>
                    <a:pt x="1" y="0"/>
                    <a:pt x="0" y="0"/>
                  </a:cubicBezTo>
                  <a:cubicBezTo>
                    <a:pt x="0" y="0"/>
                    <a:pt x="0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2" name="Freeform 678"/>
            <p:cNvSpPr>
              <a:spLocks/>
            </p:cNvSpPr>
            <p:nvPr/>
          </p:nvSpPr>
          <p:spPr bwMode="auto">
            <a:xfrm>
              <a:off x="2882" y="2013"/>
              <a:ext cx="5" cy="10"/>
            </a:xfrm>
            <a:custGeom>
              <a:avLst/>
              <a:gdLst>
                <a:gd name="T0" fmla="*/ 1 w 3"/>
                <a:gd name="T1" fmla="*/ 3 h 6"/>
                <a:gd name="T2" fmla="*/ 2 w 3"/>
                <a:gd name="T3" fmla="*/ 6 h 6"/>
                <a:gd name="T4" fmla="*/ 2 w 3"/>
                <a:gd name="T5" fmla="*/ 3 h 6"/>
                <a:gd name="T6" fmla="*/ 1 w 3"/>
                <a:gd name="T7" fmla="*/ 0 h 6"/>
                <a:gd name="T8" fmla="*/ 1 w 3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1" y="3"/>
                  </a:moveTo>
                  <a:cubicBezTo>
                    <a:pt x="1" y="4"/>
                    <a:pt x="2" y="6"/>
                    <a:pt x="2" y="6"/>
                  </a:cubicBezTo>
                  <a:cubicBezTo>
                    <a:pt x="3" y="5"/>
                    <a:pt x="3" y="4"/>
                    <a:pt x="2" y="3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1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3" name="Freeform 679"/>
            <p:cNvSpPr>
              <a:spLocks/>
            </p:cNvSpPr>
            <p:nvPr/>
          </p:nvSpPr>
          <p:spPr bwMode="auto">
            <a:xfrm>
              <a:off x="2717" y="2143"/>
              <a:ext cx="98" cy="113"/>
            </a:xfrm>
            <a:custGeom>
              <a:avLst/>
              <a:gdLst>
                <a:gd name="T0" fmla="*/ 0 w 60"/>
                <a:gd name="T1" fmla="*/ 28 h 69"/>
                <a:gd name="T2" fmla="*/ 0 w 60"/>
                <a:gd name="T3" fmla="*/ 30 h 69"/>
                <a:gd name="T4" fmla="*/ 9 w 60"/>
                <a:gd name="T5" fmla="*/ 29 h 69"/>
                <a:gd name="T6" fmla="*/ 11 w 60"/>
                <a:gd name="T7" fmla="*/ 69 h 69"/>
                <a:gd name="T8" fmla="*/ 38 w 60"/>
                <a:gd name="T9" fmla="*/ 69 h 69"/>
                <a:gd name="T10" fmla="*/ 34 w 60"/>
                <a:gd name="T11" fmla="*/ 6 h 69"/>
                <a:gd name="T12" fmla="*/ 60 w 60"/>
                <a:gd name="T13" fmla="*/ 2 h 69"/>
                <a:gd name="T14" fmla="*/ 60 w 60"/>
                <a:gd name="T15" fmla="*/ 0 h 69"/>
                <a:gd name="T16" fmla="*/ 33 w 60"/>
                <a:gd name="T17" fmla="*/ 5 h 69"/>
                <a:gd name="T18" fmla="*/ 38 w 60"/>
                <a:gd name="T19" fmla="*/ 67 h 69"/>
                <a:gd name="T20" fmla="*/ 12 w 60"/>
                <a:gd name="T21" fmla="*/ 68 h 69"/>
                <a:gd name="T22" fmla="*/ 10 w 60"/>
                <a:gd name="T23" fmla="*/ 27 h 69"/>
                <a:gd name="T24" fmla="*/ 0 w 60"/>
                <a:gd name="T25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9">
                  <a:moveTo>
                    <a:pt x="0" y="28"/>
                  </a:moveTo>
                  <a:cubicBezTo>
                    <a:pt x="0" y="29"/>
                    <a:pt x="0" y="29"/>
                    <a:pt x="0" y="30"/>
                  </a:cubicBezTo>
                  <a:cubicBezTo>
                    <a:pt x="3" y="29"/>
                    <a:pt x="6" y="29"/>
                    <a:pt x="9" y="29"/>
                  </a:cubicBezTo>
                  <a:cubicBezTo>
                    <a:pt x="11" y="42"/>
                    <a:pt x="11" y="56"/>
                    <a:pt x="11" y="69"/>
                  </a:cubicBezTo>
                  <a:cubicBezTo>
                    <a:pt x="20" y="69"/>
                    <a:pt x="29" y="69"/>
                    <a:pt x="38" y="69"/>
                  </a:cubicBezTo>
                  <a:cubicBezTo>
                    <a:pt x="38" y="48"/>
                    <a:pt x="36" y="27"/>
                    <a:pt x="34" y="6"/>
                  </a:cubicBezTo>
                  <a:cubicBezTo>
                    <a:pt x="42" y="5"/>
                    <a:pt x="51" y="4"/>
                    <a:pt x="60" y="2"/>
                  </a:cubicBezTo>
                  <a:cubicBezTo>
                    <a:pt x="60" y="2"/>
                    <a:pt x="60" y="1"/>
                    <a:pt x="60" y="0"/>
                  </a:cubicBezTo>
                  <a:cubicBezTo>
                    <a:pt x="51" y="2"/>
                    <a:pt x="42" y="3"/>
                    <a:pt x="33" y="5"/>
                  </a:cubicBezTo>
                  <a:cubicBezTo>
                    <a:pt x="36" y="25"/>
                    <a:pt x="37" y="46"/>
                    <a:pt x="38" y="67"/>
                  </a:cubicBezTo>
                  <a:cubicBezTo>
                    <a:pt x="29" y="67"/>
                    <a:pt x="20" y="67"/>
                    <a:pt x="12" y="68"/>
                  </a:cubicBezTo>
                  <a:cubicBezTo>
                    <a:pt x="12" y="54"/>
                    <a:pt x="11" y="41"/>
                    <a:pt x="10" y="27"/>
                  </a:cubicBezTo>
                  <a:cubicBezTo>
                    <a:pt x="6" y="28"/>
                    <a:pt x="3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4" name="Freeform 680"/>
            <p:cNvSpPr>
              <a:spLocks/>
            </p:cNvSpPr>
            <p:nvPr/>
          </p:nvSpPr>
          <p:spPr bwMode="auto">
            <a:xfrm>
              <a:off x="2814" y="2138"/>
              <a:ext cx="3" cy="15"/>
            </a:xfrm>
            <a:custGeom>
              <a:avLst/>
              <a:gdLst>
                <a:gd name="T0" fmla="*/ 0 w 2"/>
                <a:gd name="T1" fmla="*/ 4 h 9"/>
                <a:gd name="T2" fmla="*/ 2 w 2"/>
                <a:gd name="T3" fmla="*/ 9 h 9"/>
                <a:gd name="T4" fmla="*/ 2 w 2"/>
                <a:gd name="T5" fmla="*/ 4 h 9"/>
                <a:gd name="T6" fmla="*/ 0 w 2"/>
                <a:gd name="T7" fmla="*/ 0 h 9"/>
                <a:gd name="T8" fmla="*/ 0 w 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0" y="4"/>
                  </a:moveTo>
                  <a:cubicBezTo>
                    <a:pt x="0" y="7"/>
                    <a:pt x="1" y="9"/>
                    <a:pt x="2" y="9"/>
                  </a:cubicBezTo>
                  <a:cubicBezTo>
                    <a:pt x="2" y="8"/>
                    <a:pt x="2" y="7"/>
                    <a:pt x="2" y="4"/>
                  </a:cubicBezTo>
                  <a:cubicBezTo>
                    <a:pt x="2" y="2"/>
                    <a:pt x="1" y="0"/>
                    <a:pt x="0" y="0"/>
                  </a:cubicBezTo>
                  <a:cubicBezTo>
                    <a:pt x="0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5" name="Freeform 681"/>
            <p:cNvSpPr>
              <a:spLocks/>
            </p:cNvSpPr>
            <p:nvPr/>
          </p:nvSpPr>
          <p:spPr bwMode="auto">
            <a:xfrm>
              <a:off x="2769" y="2144"/>
              <a:ext cx="5" cy="15"/>
            </a:xfrm>
            <a:custGeom>
              <a:avLst/>
              <a:gdLst>
                <a:gd name="T0" fmla="*/ 0 w 3"/>
                <a:gd name="T1" fmla="*/ 5 h 9"/>
                <a:gd name="T2" fmla="*/ 2 w 3"/>
                <a:gd name="T3" fmla="*/ 9 h 9"/>
                <a:gd name="T4" fmla="*/ 3 w 3"/>
                <a:gd name="T5" fmla="*/ 4 h 9"/>
                <a:gd name="T6" fmla="*/ 1 w 3"/>
                <a:gd name="T7" fmla="*/ 1 h 9"/>
                <a:gd name="T8" fmla="*/ 0 w 3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5"/>
                  </a:moveTo>
                  <a:cubicBezTo>
                    <a:pt x="1" y="7"/>
                    <a:pt x="1" y="9"/>
                    <a:pt x="2" y="9"/>
                  </a:cubicBezTo>
                  <a:cubicBezTo>
                    <a:pt x="3" y="9"/>
                    <a:pt x="3" y="7"/>
                    <a:pt x="3" y="4"/>
                  </a:cubicBezTo>
                  <a:cubicBezTo>
                    <a:pt x="2" y="2"/>
                    <a:pt x="2" y="0"/>
                    <a:pt x="1" y="1"/>
                  </a:cubicBezTo>
                  <a:cubicBezTo>
                    <a:pt x="0" y="1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6" name="Freeform 682"/>
            <p:cNvSpPr>
              <a:spLocks/>
            </p:cNvSpPr>
            <p:nvPr/>
          </p:nvSpPr>
          <p:spPr bwMode="auto">
            <a:xfrm>
              <a:off x="2715" y="2185"/>
              <a:ext cx="3" cy="10"/>
            </a:xfrm>
            <a:custGeom>
              <a:avLst/>
              <a:gdLst>
                <a:gd name="T0" fmla="*/ 0 w 2"/>
                <a:gd name="T1" fmla="*/ 3 h 6"/>
                <a:gd name="T2" fmla="*/ 1 w 2"/>
                <a:gd name="T3" fmla="*/ 6 h 6"/>
                <a:gd name="T4" fmla="*/ 2 w 2"/>
                <a:gd name="T5" fmla="*/ 3 h 6"/>
                <a:gd name="T6" fmla="*/ 1 w 2"/>
                <a:gd name="T7" fmla="*/ 0 h 6"/>
                <a:gd name="T8" fmla="*/ 0 w 2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0" y="3"/>
                  </a:moveTo>
                  <a:cubicBezTo>
                    <a:pt x="0" y="5"/>
                    <a:pt x="1" y="6"/>
                    <a:pt x="1" y="6"/>
                  </a:cubicBezTo>
                  <a:cubicBezTo>
                    <a:pt x="2" y="6"/>
                    <a:pt x="2" y="5"/>
                    <a:pt x="2" y="3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7" name="Freeform 683"/>
            <p:cNvSpPr>
              <a:spLocks/>
            </p:cNvSpPr>
            <p:nvPr/>
          </p:nvSpPr>
          <p:spPr bwMode="auto">
            <a:xfrm>
              <a:off x="2777" y="2248"/>
              <a:ext cx="4" cy="13"/>
            </a:xfrm>
            <a:custGeom>
              <a:avLst/>
              <a:gdLst>
                <a:gd name="T0" fmla="*/ 0 w 2"/>
                <a:gd name="T1" fmla="*/ 4 h 8"/>
                <a:gd name="T2" fmla="*/ 1 w 2"/>
                <a:gd name="T3" fmla="*/ 8 h 8"/>
                <a:gd name="T4" fmla="*/ 2 w 2"/>
                <a:gd name="T5" fmla="*/ 4 h 8"/>
                <a:gd name="T6" fmla="*/ 1 w 2"/>
                <a:gd name="T7" fmla="*/ 0 h 8"/>
                <a:gd name="T8" fmla="*/ 0 w 2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0" y="4"/>
                  </a:moveTo>
                  <a:cubicBezTo>
                    <a:pt x="0" y="6"/>
                    <a:pt x="0" y="8"/>
                    <a:pt x="1" y="8"/>
                  </a:cubicBezTo>
                  <a:cubicBezTo>
                    <a:pt x="1" y="8"/>
                    <a:pt x="2" y="6"/>
                    <a:pt x="2" y="4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8" name="Freeform 684"/>
            <p:cNvSpPr>
              <a:spLocks/>
            </p:cNvSpPr>
            <p:nvPr/>
          </p:nvSpPr>
          <p:spPr bwMode="auto">
            <a:xfrm>
              <a:off x="2733" y="2249"/>
              <a:ext cx="5" cy="13"/>
            </a:xfrm>
            <a:custGeom>
              <a:avLst/>
              <a:gdLst>
                <a:gd name="T0" fmla="*/ 0 w 3"/>
                <a:gd name="T1" fmla="*/ 4 h 8"/>
                <a:gd name="T2" fmla="*/ 2 w 3"/>
                <a:gd name="T3" fmla="*/ 8 h 8"/>
                <a:gd name="T4" fmla="*/ 3 w 3"/>
                <a:gd name="T5" fmla="*/ 4 h 8"/>
                <a:gd name="T6" fmla="*/ 1 w 3"/>
                <a:gd name="T7" fmla="*/ 0 h 8"/>
                <a:gd name="T8" fmla="*/ 0 w 3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4"/>
                  </a:moveTo>
                  <a:cubicBezTo>
                    <a:pt x="0" y="6"/>
                    <a:pt x="1" y="7"/>
                    <a:pt x="2" y="8"/>
                  </a:cubicBezTo>
                  <a:cubicBezTo>
                    <a:pt x="2" y="7"/>
                    <a:pt x="3" y="6"/>
                    <a:pt x="3" y="4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9" name="Freeform 685"/>
            <p:cNvSpPr>
              <a:spLocks/>
            </p:cNvSpPr>
            <p:nvPr/>
          </p:nvSpPr>
          <p:spPr bwMode="auto">
            <a:xfrm>
              <a:off x="2731" y="2185"/>
              <a:ext cx="2" cy="9"/>
            </a:xfrm>
            <a:custGeom>
              <a:avLst/>
              <a:gdLst>
                <a:gd name="T0" fmla="*/ 0 w 1"/>
                <a:gd name="T1" fmla="*/ 2 h 5"/>
                <a:gd name="T2" fmla="*/ 1 w 1"/>
                <a:gd name="T3" fmla="*/ 5 h 5"/>
                <a:gd name="T4" fmla="*/ 1 w 1"/>
                <a:gd name="T5" fmla="*/ 2 h 5"/>
                <a:gd name="T6" fmla="*/ 0 w 1"/>
                <a:gd name="T7" fmla="*/ 0 h 5"/>
                <a:gd name="T8" fmla="*/ 0 w 1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2"/>
                  </a:move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4"/>
                    <a:pt x="1" y="2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0" name="Freeform 686"/>
            <p:cNvSpPr>
              <a:spLocks/>
            </p:cNvSpPr>
            <p:nvPr/>
          </p:nvSpPr>
          <p:spPr bwMode="auto">
            <a:xfrm>
              <a:off x="2436" y="1910"/>
              <a:ext cx="89" cy="130"/>
            </a:xfrm>
            <a:custGeom>
              <a:avLst/>
              <a:gdLst>
                <a:gd name="T0" fmla="*/ 0 w 54"/>
                <a:gd name="T1" fmla="*/ 54 h 79"/>
                <a:gd name="T2" fmla="*/ 1 w 54"/>
                <a:gd name="T3" fmla="*/ 55 h 79"/>
                <a:gd name="T4" fmla="*/ 10 w 54"/>
                <a:gd name="T5" fmla="*/ 49 h 79"/>
                <a:gd name="T6" fmla="*/ 26 w 54"/>
                <a:gd name="T7" fmla="*/ 79 h 79"/>
                <a:gd name="T8" fmla="*/ 54 w 54"/>
                <a:gd name="T9" fmla="*/ 65 h 79"/>
                <a:gd name="T10" fmla="*/ 27 w 54"/>
                <a:gd name="T11" fmla="*/ 19 h 79"/>
                <a:gd name="T12" fmla="*/ 52 w 54"/>
                <a:gd name="T13" fmla="*/ 1 h 79"/>
                <a:gd name="T14" fmla="*/ 52 w 54"/>
                <a:gd name="T15" fmla="*/ 0 h 79"/>
                <a:gd name="T16" fmla="*/ 26 w 54"/>
                <a:gd name="T17" fmla="*/ 18 h 79"/>
                <a:gd name="T18" fmla="*/ 53 w 54"/>
                <a:gd name="T19" fmla="*/ 64 h 79"/>
                <a:gd name="T20" fmla="*/ 26 w 54"/>
                <a:gd name="T21" fmla="*/ 77 h 79"/>
                <a:gd name="T22" fmla="*/ 10 w 54"/>
                <a:gd name="T23" fmla="*/ 48 h 79"/>
                <a:gd name="T24" fmla="*/ 0 w 54"/>
                <a:gd name="T25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79">
                  <a:moveTo>
                    <a:pt x="0" y="54"/>
                  </a:moveTo>
                  <a:cubicBezTo>
                    <a:pt x="1" y="55"/>
                    <a:pt x="1" y="55"/>
                    <a:pt x="1" y="55"/>
                  </a:cubicBezTo>
                  <a:cubicBezTo>
                    <a:pt x="4" y="53"/>
                    <a:pt x="7" y="51"/>
                    <a:pt x="10" y="49"/>
                  </a:cubicBezTo>
                  <a:cubicBezTo>
                    <a:pt x="16" y="59"/>
                    <a:pt x="22" y="69"/>
                    <a:pt x="26" y="79"/>
                  </a:cubicBezTo>
                  <a:cubicBezTo>
                    <a:pt x="35" y="74"/>
                    <a:pt x="45" y="69"/>
                    <a:pt x="54" y="65"/>
                  </a:cubicBezTo>
                  <a:cubicBezTo>
                    <a:pt x="46" y="49"/>
                    <a:pt x="37" y="34"/>
                    <a:pt x="27" y="19"/>
                  </a:cubicBezTo>
                  <a:cubicBezTo>
                    <a:pt x="36" y="13"/>
                    <a:pt x="44" y="7"/>
                    <a:pt x="52" y="1"/>
                  </a:cubicBezTo>
                  <a:cubicBezTo>
                    <a:pt x="52" y="1"/>
                    <a:pt x="52" y="0"/>
                    <a:pt x="52" y="0"/>
                  </a:cubicBezTo>
                  <a:cubicBezTo>
                    <a:pt x="43" y="6"/>
                    <a:pt x="35" y="12"/>
                    <a:pt x="26" y="18"/>
                  </a:cubicBezTo>
                  <a:cubicBezTo>
                    <a:pt x="36" y="33"/>
                    <a:pt x="45" y="48"/>
                    <a:pt x="53" y="64"/>
                  </a:cubicBezTo>
                  <a:cubicBezTo>
                    <a:pt x="44" y="68"/>
                    <a:pt x="35" y="73"/>
                    <a:pt x="26" y="77"/>
                  </a:cubicBezTo>
                  <a:cubicBezTo>
                    <a:pt x="22" y="67"/>
                    <a:pt x="16" y="58"/>
                    <a:pt x="10" y="48"/>
                  </a:cubicBezTo>
                  <a:cubicBezTo>
                    <a:pt x="7" y="50"/>
                    <a:pt x="4" y="52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1" name="Freeform 687"/>
            <p:cNvSpPr>
              <a:spLocks/>
            </p:cNvSpPr>
            <p:nvPr/>
          </p:nvSpPr>
          <p:spPr bwMode="auto">
            <a:xfrm>
              <a:off x="2517" y="1905"/>
              <a:ext cx="9" cy="12"/>
            </a:xfrm>
            <a:custGeom>
              <a:avLst/>
              <a:gdLst>
                <a:gd name="T0" fmla="*/ 2 w 6"/>
                <a:gd name="T1" fmla="*/ 4 h 7"/>
                <a:gd name="T2" fmla="*/ 5 w 6"/>
                <a:gd name="T3" fmla="*/ 6 h 7"/>
                <a:gd name="T4" fmla="*/ 4 w 6"/>
                <a:gd name="T5" fmla="*/ 3 h 7"/>
                <a:gd name="T6" fmla="*/ 1 w 6"/>
                <a:gd name="T7" fmla="*/ 0 h 7"/>
                <a:gd name="T8" fmla="*/ 2 w 6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2" y="4"/>
                  </a:moveTo>
                  <a:cubicBezTo>
                    <a:pt x="3" y="6"/>
                    <a:pt x="4" y="7"/>
                    <a:pt x="5" y="6"/>
                  </a:cubicBezTo>
                  <a:cubicBezTo>
                    <a:pt x="6" y="6"/>
                    <a:pt x="5" y="4"/>
                    <a:pt x="4" y="3"/>
                  </a:cubicBez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1" y="2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2" name="Freeform 688"/>
            <p:cNvSpPr>
              <a:spLocks/>
            </p:cNvSpPr>
            <p:nvPr/>
          </p:nvSpPr>
          <p:spPr bwMode="auto">
            <a:xfrm>
              <a:off x="2476" y="1935"/>
              <a:ext cx="8" cy="11"/>
            </a:xfrm>
            <a:custGeom>
              <a:avLst/>
              <a:gdLst>
                <a:gd name="T0" fmla="*/ 2 w 5"/>
                <a:gd name="T1" fmla="*/ 4 h 7"/>
                <a:gd name="T2" fmla="*/ 5 w 5"/>
                <a:gd name="T3" fmla="*/ 6 h 7"/>
                <a:gd name="T4" fmla="*/ 4 w 5"/>
                <a:gd name="T5" fmla="*/ 3 h 7"/>
                <a:gd name="T6" fmla="*/ 1 w 5"/>
                <a:gd name="T7" fmla="*/ 1 h 7"/>
                <a:gd name="T8" fmla="*/ 2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2" y="4"/>
                  </a:moveTo>
                  <a:cubicBezTo>
                    <a:pt x="3" y="6"/>
                    <a:pt x="4" y="7"/>
                    <a:pt x="5" y="6"/>
                  </a:cubicBezTo>
                  <a:cubicBezTo>
                    <a:pt x="5" y="6"/>
                    <a:pt x="5" y="4"/>
                    <a:pt x="4" y="3"/>
                  </a:cubicBezTo>
                  <a:cubicBezTo>
                    <a:pt x="3" y="1"/>
                    <a:pt x="1" y="0"/>
                    <a:pt x="1" y="1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3" name="Freeform 689"/>
            <p:cNvSpPr>
              <a:spLocks/>
            </p:cNvSpPr>
            <p:nvPr/>
          </p:nvSpPr>
          <p:spPr bwMode="auto">
            <a:xfrm>
              <a:off x="2435" y="1995"/>
              <a:ext cx="6" cy="9"/>
            </a:xfrm>
            <a:custGeom>
              <a:avLst/>
              <a:gdLst>
                <a:gd name="T0" fmla="*/ 1 w 4"/>
                <a:gd name="T1" fmla="*/ 3 h 5"/>
                <a:gd name="T2" fmla="*/ 3 w 4"/>
                <a:gd name="T3" fmla="*/ 5 h 5"/>
                <a:gd name="T4" fmla="*/ 3 w 4"/>
                <a:gd name="T5" fmla="*/ 2 h 5"/>
                <a:gd name="T6" fmla="*/ 1 w 4"/>
                <a:gd name="T7" fmla="*/ 1 h 5"/>
                <a:gd name="T8" fmla="*/ 1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3"/>
                  </a:moveTo>
                  <a:cubicBezTo>
                    <a:pt x="2" y="4"/>
                    <a:pt x="3" y="5"/>
                    <a:pt x="3" y="5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4" name="Freeform 690"/>
            <p:cNvSpPr>
              <a:spLocks/>
            </p:cNvSpPr>
            <p:nvPr/>
          </p:nvSpPr>
          <p:spPr bwMode="auto">
            <a:xfrm>
              <a:off x="2520" y="2010"/>
              <a:ext cx="6" cy="12"/>
            </a:xfrm>
            <a:custGeom>
              <a:avLst/>
              <a:gdLst>
                <a:gd name="T0" fmla="*/ 1 w 4"/>
                <a:gd name="T1" fmla="*/ 4 h 7"/>
                <a:gd name="T2" fmla="*/ 4 w 4"/>
                <a:gd name="T3" fmla="*/ 6 h 7"/>
                <a:gd name="T4" fmla="*/ 3 w 4"/>
                <a:gd name="T5" fmla="*/ 3 h 7"/>
                <a:gd name="T6" fmla="*/ 1 w 4"/>
                <a:gd name="T7" fmla="*/ 0 h 7"/>
                <a:gd name="T8" fmla="*/ 1 w 4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4"/>
                  </a:moveTo>
                  <a:cubicBezTo>
                    <a:pt x="2" y="5"/>
                    <a:pt x="3" y="7"/>
                    <a:pt x="4" y="6"/>
                  </a:cubicBezTo>
                  <a:cubicBezTo>
                    <a:pt x="4" y="6"/>
                    <a:pt x="4" y="4"/>
                    <a:pt x="3" y="3"/>
                  </a:cubicBezTo>
                  <a:cubicBezTo>
                    <a:pt x="3" y="1"/>
                    <a:pt x="1" y="0"/>
                    <a:pt x="1" y="0"/>
                  </a:cubicBezTo>
                  <a:cubicBezTo>
                    <a:pt x="0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5" name="Freeform 691"/>
            <p:cNvSpPr>
              <a:spLocks/>
            </p:cNvSpPr>
            <p:nvPr/>
          </p:nvSpPr>
          <p:spPr bwMode="auto">
            <a:xfrm>
              <a:off x="2476" y="2033"/>
              <a:ext cx="6" cy="10"/>
            </a:xfrm>
            <a:custGeom>
              <a:avLst/>
              <a:gdLst>
                <a:gd name="T0" fmla="*/ 1 w 4"/>
                <a:gd name="T1" fmla="*/ 4 h 6"/>
                <a:gd name="T2" fmla="*/ 3 w 4"/>
                <a:gd name="T3" fmla="*/ 6 h 6"/>
                <a:gd name="T4" fmla="*/ 3 w 4"/>
                <a:gd name="T5" fmla="*/ 2 h 6"/>
                <a:gd name="T6" fmla="*/ 1 w 4"/>
                <a:gd name="T7" fmla="*/ 0 h 6"/>
                <a:gd name="T8" fmla="*/ 1 w 4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1" y="4"/>
                  </a:move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4" y="4"/>
                    <a:pt x="3" y="2"/>
                  </a:cubicBez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6" name="Freeform 692"/>
            <p:cNvSpPr>
              <a:spLocks/>
            </p:cNvSpPr>
            <p:nvPr/>
          </p:nvSpPr>
          <p:spPr bwMode="auto">
            <a:xfrm>
              <a:off x="2451" y="1987"/>
              <a:ext cx="5" cy="7"/>
            </a:xfrm>
            <a:custGeom>
              <a:avLst/>
              <a:gdLst>
                <a:gd name="T0" fmla="*/ 1 w 3"/>
                <a:gd name="T1" fmla="*/ 3 h 4"/>
                <a:gd name="T2" fmla="*/ 2 w 3"/>
                <a:gd name="T3" fmla="*/ 4 h 4"/>
                <a:gd name="T4" fmla="*/ 2 w 3"/>
                <a:gd name="T5" fmla="*/ 2 h 4"/>
                <a:gd name="T6" fmla="*/ 0 w 3"/>
                <a:gd name="T7" fmla="*/ 0 h 4"/>
                <a:gd name="T8" fmla="*/ 1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3" y="3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7" name="Freeform 693"/>
            <p:cNvSpPr>
              <a:spLocks/>
            </p:cNvSpPr>
            <p:nvPr/>
          </p:nvSpPr>
          <p:spPr bwMode="auto">
            <a:xfrm>
              <a:off x="2809" y="2072"/>
              <a:ext cx="67" cy="479"/>
            </a:xfrm>
            <a:custGeom>
              <a:avLst/>
              <a:gdLst>
                <a:gd name="T0" fmla="*/ 0 w 41"/>
                <a:gd name="T1" fmla="*/ 292 h 292"/>
                <a:gd name="T2" fmla="*/ 1 w 41"/>
                <a:gd name="T3" fmla="*/ 292 h 292"/>
                <a:gd name="T4" fmla="*/ 13 w 41"/>
                <a:gd name="T5" fmla="*/ 249 h 292"/>
                <a:gd name="T6" fmla="*/ 25 w 41"/>
                <a:gd name="T7" fmla="*/ 252 h 292"/>
                <a:gd name="T8" fmla="*/ 41 w 41"/>
                <a:gd name="T9" fmla="*/ 124 h 292"/>
                <a:gd name="T10" fmla="*/ 23 w 41"/>
                <a:gd name="T11" fmla="*/ 124 h 292"/>
                <a:gd name="T12" fmla="*/ 11 w 41"/>
                <a:gd name="T13" fmla="*/ 0 h 292"/>
                <a:gd name="T14" fmla="*/ 11 w 41"/>
                <a:gd name="T15" fmla="*/ 0 h 292"/>
                <a:gd name="T16" fmla="*/ 23 w 41"/>
                <a:gd name="T17" fmla="*/ 126 h 292"/>
                <a:gd name="T18" fmla="*/ 41 w 41"/>
                <a:gd name="T19" fmla="*/ 126 h 292"/>
                <a:gd name="T20" fmla="*/ 25 w 41"/>
                <a:gd name="T21" fmla="*/ 250 h 292"/>
                <a:gd name="T22" fmla="*/ 13 w 41"/>
                <a:gd name="T23" fmla="*/ 247 h 292"/>
                <a:gd name="T24" fmla="*/ 0 w 41"/>
                <a:gd name="T2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92">
                  <a:moveTo>
                    <a:pt x="0" y="292"/>
                  </a:moveTo>
                  <a:cubicBezTo>
                    <a:pt x="0" y="292"/>
                    <a:pt x="0" y="292"/>
                    <a:pt x="1" y="292"/>
                  </a:cubicBezTo>
                  <a:cubicBezTo>
                    <a:pt x="5" y="278"/>
                    <a:pt x="9" y="264"/>
                    <a:pt x="13" y="249"/>
                  </a:cubicBezTo>
                  <a:cubicBezTo>
                    <a:pt x="17" y="250"/>
                    <a:pt x="21" y="251"/>
                    <a:pt x="25" y="252"/>
                  </a:cubicBezTo>
                  <a:cubicBezTo>
                    <a:pt x="35" y="210"/>
                    <a:pt x="41" y="167"/>
                    <a:pt x="41" y="124"/>
                  </a:cubicBezTo>
                  <a:cubicBezTo>
                    <a:pt x="35" y="124"/>
                    <a:pt x="29" y="124"/>
                    <a:pt x="23" y="124"/>
                  </a:cubicBezTo>
                  <a:cubicBezTo>
                    <a:pt x="24" y="82"/>
                    <a:pt x="20" y="4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9" y="41"/>
                    <a:pt x="23" y="84"/>
                    <a:pt x="23" y="126"/>
                  </a:cubicBezTo>
                  <a:cubicBezTo>
                    <a:pt x="29" y="126"/>
                    <a:pt x="35" y="126"/>
                    <a:pt x="41" y="126"/>
                  </a:cubicBezTo>
                  <a:cubicBezTo>
                    <a:pt x="40" y="168"/>
                    <a:pt x="35" y="210"/>
                    <a:pt x="25" y="250"/>
                  </a:cubicBezTo>
                  <a:cubicBezTo>
                    <a:pt x="21" y="249"/>
                    <a:pt x="17" y="248"/>
                    <a:pt x="13" y="247"/>
                  </a:cubicBezTo>
                  <a:cubicBezTo>
                    <a:pt x="9" y="262"/>
                    <a:pt x="5" y="277"/>
                    <a:pt x="0" y="2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8" name="Freeform 694"/>
            <p:cNvSpPr>
              <a:spLocks/>
            </p:cNvSpPr>
            <p:nvPr/>
          </p:nvSpPr>
          <p:spPr bwMode="auto">
            <a:xfrm>
              <a:off x="2823" y="2064"/>
              <a:ext cx="7" cy="17"/>
            </a:xfrm>
            <a:custGeom>
              <a:avLst/>
              <a:gdLst>
                <a:gd name="T0" fmla="*/ 3 w 4"/>
                <a:gd name="T1" fmla="*/ 10 h 10"/>
                <a:gd name="T2" fmla="*/ 3 w 4"/>
                <a:gd name="T3" fmla="*/ 5 h 10"/>
                <a:gd name="T4" fmla="*/ 1 w 4"/>
                <a:gd name="T5" fmla="*/ 0 h 10"/>
                <a:gd name="T6" fmla="*/ 1 w 4"/>
                <a:gd name="T7" fmla="*/ 5 h 10"/>
                <a:gd name="T8" fmla="*/ 3 w 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3" y="10"/>
                  </a:moveTo>
                  <a:cubicBezTo>
                    <a:pt x="4" y="10"/>
                    <a:pt x="4" y="7"/>
                    <a:pt x="3" y="5"/>
                  </a:cubicBezTo>
                  <a:cubicBezTo>
                    <a:pt x="2" y="2"/>
                    <a:pt x="1" y="0"/>
                    <a:pt x="1" y="0"/>
                  </a:cubicBezTo>
                  <a:cubicBezTo>
                    <a:pt x="0" y="0"/>
                    <a:pt x="0" y="3"/>
                    <a:pt x="1" y="5"/>
                  </a:cubicBezTo>
                  <a:cubicBezTo>
                    <a:pt x="1" y="8"/>
                    <a:pt x="2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9" name="Freeform 695"/>
            <p:cNvSpPr>
              <a:spLocks/>
            </p:cNvSpPr>
            <p:nvPr/>
          </p:nvSpPr>
          <p:spPr bwMode="auto">
            <a:xfrm>
              <a:off x="2843" y="2269"/>
              <a:ext cx="5" cy="16"/>
            </a:xfrm>
            <a:custGeom>
              <a:avLst/>
              <a:gdLst>
                <a:gd name="T0" fmla="*/ 2 w 3"/>
                <a:gd name="T1" fmla="*/ 10 h 10"/>
                <a:gd name="T2" fmla="*/ 3 w 3"/>
                <a:gd name="T3" fmla="*/ 5 h 10"/>
                <a:gd name="T4" fmla="*/ 2 w 3"/>
                <a:gd name="T5" fmla="*/ 0 h 10"/>
                <a:gd name="T6" fmla="*/ 1 w 3"/>
                <a:gd name="T7" fmla="*/ 5 h 10"/>
                <a:gd name="T8" fmla="*/ 2 w 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0">
                  <a:moveTo>
                    <a:pt x="2" y="10"/>
                  </a:moveTo>
                  <a:cubicBezTo>
                    <a:pt x="2" y="10"/>
                    <a:pt x="3" y="7"/>
                    <a:pt x="3" y="5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1" y="0"/>
                    <a:pt x="1" y="2"/>
                    <a:pt x="1" y="5"/>
                  </a:cubicBezTo>
                  <a:cubicBezTo>
                    <a:pt x="0" y="7"/>
                    <a:pt x="1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0" name="Freeform 696"/>
            <p:cNvSpPr>
              <a:spLocks/>
            </p:cNvSpPr>
            <p:nvPr/>
          </p:nvSpPr>
          <p:spPr bwMode="auto">
            <a:xfrm>
              <a:off x="2807" y="2543"/>
              <a:ext cx="5" cy="14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5 h 9"/>
                <a:gd name="T4" fmla="*/ 3 w 3"/>
                <a:gd name="T5" fmla="*/ 1 h 9"/>
                <a:gd name="T6" fmla="*/ 1 w 3"/>
                <a:gd name="T7" fmla="*/ 4 h 9"/>
                <a:gd name="T8" fmla="*/ 0 w 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cubicBezTo>
                    <a:pt x="1" y="9"/>
                    <a:pt x="2" y="7"/>
                    <a:pt x="3" y="5"/>
                  </a:cubicBezTo>
                  <a:cubicBezTo>
                    <a:pt x="3" y="3"/>
                    <a:pt x="3" y="1"/>
                    <a:pt x="3" y="1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6"/>
                    <a:pt x="0" y="8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1" name="Oval 697"/>
            <p:cNvSpPr>
              <a:spLocks noChangeArrowheads="1"/>
            </p:cNvSpPr>
            <p:nvPr/>
          </p:nvSpPr>
          <p:spPr bwMode="auto">
            <a:xfrm>
              <a:off x="2874" y="2267"/>
              <a:ext cx="3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2" name="Freeform 698"/>
            <p:cNvSpPr>
              <a:spLocks/>
            </p:cNvSpPr>
            <p:nvPr/>
          </p:nvSpPr>
          <p:spPr bwMode="auto">
            <a:xfrm>
              <a:off x="2846" y="2477"/>
              <a:ext cx="7" cy="17"/>
            </a:xfrm>
            <a:custGeom>
              <a:avLst/>
              <a:gdLst>
                <a:gd name="T0" fmla="*/ 1 w 4"/>
                <a:gd name="T1" fmla="*/ 10 h 10"/>
                <a:gd name="T2" fmla="*/ 3 w 4"/>
                <a:gd name="T3" fmla="*/ 5 h 10"/>
                <a:gd name="T4" fmla="*/ 3 w 4"/>
                <a:gd name="T5" fmla="*/ 0 h 10"/>
                <a:gd name="T6" fmla="*/ 1 w 4"/>
                <a:gd name="T7" fmla="*/ 5 h 10"/>
                <a:gd name="T8" fmla="*/ 1 w 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1" y="10"/>
                  </a:moveTo>
                  <a:cubicBezTo>
                    <a:pt x="1" y="10"/>
                    <a:pt x="2" y="8"/>
                    <a:pt x="3" y="5"/>
                  </a:cubicBezTo>
                  <a:cubicBezTo>
                    <a:pt x="4" y="2"/>
                    <a:pt x="4" y="0"/>
                    <a:pt x="3" y="0"/>
                  </a:cubicBezTo>
                  <a:cubicBezTo>
                    <a:pt x="2" y="0"/>
                    <a:pt x="1" y="2"/>
                    <a:pt x="1" y="5"/>
                  </a:cubicBezTo>
                  <a:cubicBezTo>
                    <a:pt x="0" y="7"/>
                    <a:pt x="0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3" name="Freeform 699"/>
            <p:cNvSpPr>
              <a:spLocks/>
            </p:cNvSpPr>
            <p:nvPr/>
          </p:nvSpPr>
          <p:spPr bwMode="auto">
            <a:xfrm>
              <a:off x="2828" y="2475"/>
              <a:ext cx="4" cy="10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3 h 6"/>
                <a:gd name="T4" fmla="*/ 1 w 2"/>
                <a:gd name="T5" fmla="*/ 0 h 6"/>
                <a:gd name="T6" fmla="*/ 0 w 2"/>
                <a:gd name="T7" fmla="*/ 3 h 6"/>
                <a:gd name="T8" fmla="*/ 0 w 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0" y="6"/>
                    <a:pt x="1" y="5"/>
                    <a:pt x="2" y="3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4" name="Freeform 700"/>
            <p:cNvSpPr>
              <a:spLocks/>
            </p:cNvSpPr>
            <p:nvPr/>
          </p:nvSpPr>
          <p:spPr bwMode="auto">
            <a:xfrm>
              <a:off x="2418" y="2433"/>
              <a:ext cx="164" cy="298"/>
            </a:xfrm>
            <a:custGeom>
              <a:avLst/>
              <a:gdLst>
                <a:gd name="T0" fmla="*/ 100 w 100"/>
                <a:gd name="T1" fmla="*/ 0 h 182"/>
                <a:gd name="T2" fmla="*/ 100 w 100"/>
                <a:gd name="T3" fmla="*/ 0 h 182"/>
                <a:gd name="T4" fmla="*/ 91 w 100"/>
                <a:gd name="T5" fmla="*/ 30 h 182"/>
                <a:gd name="T6" fmla="*/ 79 w 100"/>
                <a:gd name="T7" fmla="*/ 26 h 182"/>
                <a:gd name="T8" fmla="*/ 42 w 100"/>
                <a:gd name="T9" fmla="*/ 102 h 182"/>
                <a:gd name="T10" fmla="*/ 57 w 100"/>
                <a:gd name="T11" fmla="*/ 113 h 182"/>
                <a:gd name="T12" fmla="*/ 0 w 100"/>
                <a:gd name="T13" fmla="*/ 182 h 182"/>
                <a:gd name="T14" fmla="*/ 1 w 100"/>
                <a:gd name="T15" fmla="*/ 182 h 182"/>
                <a:gd name="T16" fmla="*/ 58 w 100"/>
                <a:gd name="T17" fmla="*/ 112 h 182"/>
                <a:gd name="T18" fmla="*/ 43 w 100"/>
                <a:gd name="T19" fmla="*/ 101 h 182"/>
                <a:gd name="T20" fmla="*/ 79 w 100"/>
                <a:gd name="T21" fmla="*/ 27 h 182"/>
                <a:gd name="T22" fmla="*/ 91 w 100"/>
                <a:gd name="T23" fmla="*/ 32 h 182"/>
                <a:gd name="T24" fmla="*/ 100 w 100"/>
                <a:gd name="T2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82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97" y="10"/>
                    <a:pt x="94" y="20"/>
                    <a:pt x="91" y="30"/>
                  </a:cubicBezTo>
                  <a:cubicBezTo>
                    <a:pt x="87" y="29"/>
                    <a:pt x="83" y="27"/>
                    <a:pt x="79" y="26"/>
                  </a:cubicBezTo>
                  <a:cubicBezTo>
                    <a:pt x="70" y="53"/>
                    <a:pt x="57" y="78"/>
                    <a:pt x="42" y="102"/>
                  </a:cubicBezTo>
                  <a:cubicBezTo>
                    <a:pt x="47" y="106"/>
                    <a:pt x="52" y="109"/>
                    <a:pt x="57" y="113"/>
                  </a:cubicBezTo>
                  <a:cubicBezTo>
                    <a:pt x="41" y="138"/>
                    <a:pt x="22" y="161"/>
                    <a:pt x="0" y="182"/>
                  </a:cubicBezTo>
                  <a:cubicBezTo>
                    <a:pt x="0" y="182"/>
                    <a:pt x="0" y="182"/>
                    <a:pt x="1" y="182"/>
                  </a:cubicBezTo>
                  <a:cubicBezTo>
                    <a:pt x="23" y="161"/>
                    <a:pt x="42" y="138"/>
                    <a:pt x="58" y="112"/>
                  </a:cubicBezTo>
                  <a:cubicBezTo>
                    <a:pt x="53" y="108"/>
                    <a:pt x="48" y="105"/>
                    <a:pt x="43" y="101"/>
                  </a:cubicBezTo>
                  <a:cubicBezTo>
                    <a:pt x="58" y="78"/>
                    <a:pt x="70" y="53"/>
                    <a:pt x="79" y="27"/>
                  </a:cubicBezTo>
                  <a:cubicBezTo>
                    <a:pt x="83" y="29"/>
                    <a:pt x="87" y="30"/>
                    <a:pt x="91" y="32"/>
                  </a:cubicBezTo>
                  <a:cubicBezTo>
                    <a:pt x="94" y="21"/>
                    <a:pt x="98" y="11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5" name="Freeform 701"/>
            <p:cNvSpPr>
              <a:spLocks/>
            </p:cNvSpPr>
            <p:nvPr/>
          </p:nvSpPr>
          <p:spPr bwMode="auto">
            <a:xfrm>
              <a:off x="2413" y="2726"/>
              <a:ext cx="10" cy="10"/>
            </a:xfrm>
            <a:custGeom>
              <a:avLst/>
              <a:gdLst>
                <a:gd name="T0" fmla="*/ 6 w 6"/>
                <a:gd name="T1" fmla="*/ 1 h 6"/>
                <a:gd name="T2" fmla="*/ 2 w 6"/>
                <a:gd name="T3" fmla="*/ 2 h 6"/>
                <a:gd name="T4" fmla="*/ 1 w 6"/>
                <a:gd name="T5" fmla="*/ 6 h 6"/>
                <a:gd name="T6" fmla="*/ 4 w 6"/>
                <a:gd name="T7" fmla="*/ 4 h 6"/>
                <a:gd name="T8" fmla="*/ 6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1"/>
                  </a:moveTo>
                  <a:cubicBezTo>
                    <a:pt x="6" y="0"/>
                    <a:pt x="4" y="1"/>
                    <a:pt x="2" y="2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6"/>
                    <a:pt x="3" y="5"/>
                    <a:pt x="4" y="4"/>
                  </a:cubicBezTo>
                  <a:cubicBezTo>
                    <a:pt x="6" y="3"/>
                    <a:pt x="6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6" name="Freeform 702"/>
            <p:cNvSpPr>
              <a:spLocks/>
            </p:cNvSpPr>
            <p:nvPr/>
          </p:nvSpPr>
          <p:spPr bwMode="auto">
            <a:xfrm>
              <a:off x="2508" y="2611"/>
              <a:ext cx="9" cy="12"/>
            </a:xfrm>
            <a:custGeom>
              <a:avLst/>
              <a:gdLst>
                <a:gd name="T0" fmla="*/ 4 w 5"/>
                <a:gd name="T1" fmla="*/ 1 h 7"/>
                <a:gd name="T2" fmla="*/ 2 w 5"/>
                <a:gd name="T3" fmla="*/ 3 h 7"/>
                <a:gd name="T4" fmla="*/ 1 w 5"/>
                <a:gd name="T5" fmla="*/ 7 h 7"/>
                <a:gd name="T6" fmla="*/ 4 w 5"/>
                <a:gd name="T7" fmla="*/ 4 h 7"/>
                <a:gd name="T8" fmla="*/ 4 w 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4" y="1"/>
                  </a:moveTo>
                  <a:cubicBezTo>
                    <a:pt x="4" y="0"/>
                    <a:pt x="3" y="1"/>
                    <a:pt x="2" y="3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7"/>
                    <a:pt x="3" y="6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7" name="Freeform 703"/>
            <p:cNvSpPr>
              <a:spLocks/>
            </p:cNvSpPr>
            <p:nvPr/>
          </p:nvSpPr>
          <p:spPr bwMode="auto">
            <a:xfrm>
              <a:off x="2581" y="2430"/>
              <a:ext cx="3" cy="9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2 h 6"/>
                <a:gd name="T4" fmla="*/ 0 w 2"/>
                <a:gd name="T5" fmla="*/ 5 h 6"/>
                <a:gd name="T6" fmla="*/ 2 w 2"/>
                <a:gd name="T7" fmla="*/ 3 h 6"/>
                <a:gd name="T8" fmla="*/ 2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6"/>
                    <a:pt x="2" y="4"/>
                    <a:pt x="2" y="3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8" name="Freeform 704"/>
            <p:cNvSpPr>
              <a:spLocks/>
            </p:cNvSpPr>
            <p:nvPr/>
          </p:nvSpPr>
          <p:spPr bwMode="auto">
            <a:xfrm>
              <a:off x="2484" y="2595"/>
              <a:ext cx="8" cy="12"/>
            </a:xfrm>
            <a:custGeom>
              <a:avLst/>
              <a:gdLst>
                <a:gd name="T0" fmla="*/ 4 w 5"/>
                <a:gd name="T1" fmla="*/ 0 h 7"/>
                <a:gd name="T2" fmla="*/ 1 w 5"/>
                <a:gd name="T3" fmla="*/ 3 h 7"/>
                <a:gd name="T4" fmla="*/ 0 w 5"/>
                <a:gd name="T5" fmla="*/ 6 h 7"/>
                <a:gd name="T6" fmla="*/ 3 w 5"/>
                <a:gd name="T7" fmla="*/ 4 h 7"/>
                <a:gd name="T8" fmla="*/ 4 w 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4"/>
                    <a:pt x="0" y="6"/>
                    <a:pt x="0" y="6"/>
                  </a:cubicBezTo>
                  <a:cubicBezTo>
                    <a:pt x="1" y="7"/>
                    <a:pt x="2" y="6"/>
                    <a:pt x="3" y="4"/>
                  </a:cubicBezTo>
                  <a:cubicBezTo>
                    <a:pt x="4" y="2"/>
                    <a:pt x="5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9" name="Freeform 705"/>
            <p:cNvSpPr>
              <a:spLocks/>
            </p:cNvSpPr>
            <p:nvPr/>
          </p:nvSpPr>
          <p:spPr bwMode="auto">
            <a:xfrm>
              <a:off x="2544" y="2471"/>
              <a:ext cx="7" cy="11"/>
            </a:xfrm>
            <a:custGeom>
              <a:avLst/>
              <a:gdLst>
                <a:gd name="T0" fmla="*/ 3 w 4"/>
                <a:gd name="T1" fmla="*/ 0 h 7"/>
                <a:gd name="T2" fmla="*/ 1 w 4"/>
                <a:gd name="T3" fmla="*/ 3 h 7"/>
                <a:gd name="T4" fmla="*/ 1 w 4"/>
                <a:gd name="T5" fmla="*/ 6 h 7"/>
                <a:gd name="T6" fmla="*/ 3 w 4"/>
                <a:gd name="T7" fmla="*/ 3 h 7"/>
                <a:gd name="T8" fmla="*/ 3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0" y="6"/>
                    <a:pt x="1" y="6"/>
                  </a:cubicBezTo>
                  <a:cubicBezTo>
                    <a:pt x="2" y="7"/>
                    <a:pt x="2" y="5"/>
                    <a:pt x="3" y="3"/>
                  </a:cubicBezTo>
                  <a:cubicBezTo>
                    <a:pt x="4" y="2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0" name="Freeform 706"/>
            <p:cNvSpPr>
              <a:spLocks/>
            </p:cNvSpPr>
            <p:nvPr/>
          </p:nvSpPr>
          <p:spPr bwMode="auto">
            <a:xfrm>
              <a:off x="2566" y="2479"/>
              <a:ext cx="3" cy="8"/>
            </a:xfrm>
            <a:custGeom>
              <a:avLst/>
              <a:gdLst>
                <a:gd name="T0" fmla="*/ 1 w 2"/>
                <a:gd name="T1" fmla="*/ 0 h 5"/>
                <a:gd name="T2" fmla="*/ 0 w 2"/>
                <a:gd name="T3" fmla="*/ 2 h 5"/>
                <a:gd name="T4" fmla="*/ 0 w 2"/>
                <a:gd name="T5" fmla="*/ 5 h 5"/>
                <a:gd name="T6" fmla="*/ 1 w 2"/>
                <a:gd name="T7" fmla="*/ 3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2" y="2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1" name="Freeform 707"/>
            <p:cNvSpPr>
              <a:spLocks/>
            </p:cNvSpPr>
            <p:nvPr/>
          </p:nvSpPr>
          <p:spPr bwMode="auto">
            <a:xfrm>
              <a:off x="2295" y="1972"/>
              <a:ext cx="108" cy="153"/>
            </a:xfrm>
            <a:custGeom>
              <a:avLst/>
              <a:gdLst>
                <a:gd name="T0" fmla="*/ 0 w 66"/>
                <a:gd name="T1" fmla="*/ 0 h 93"/>
                <a:gd name="T2" fmla="*/ 0 w 66"/>
                <a:gd name="T3" fmla="*/ 0 h 93"/>
                <a:gd name="T4" fmla="*/ 12 w 66"/>
                <a:gd name="T5" fmla="*/ 13 h 93"/>
                <a:gd name="T6" fmla="*/ 5 w 66"/>
                <a:gd name="T7" fmla="*/ 19 h 93"/>
                <a:gd name="T8" fmla="*/ 33 w 66"/>
                <a:gd name="T9" fmla="*/ 56 h 93"/>
                <a:gd name="T10" fmla="*/ 45 w 66"/>
                <a:gd name="T11" fmla="*/ 49 h 93"/>
                <a:gd name="T12" fmla="*/ 66 w 66"/>
                <a:gd name="T13" fmla="*/ 93 h 93"/>
                <a:gd name="T14" fmla="*/ 66 w 66"/>
                <a:gd name="T15" fmla="*/ 93 h 93"/>
                <a:gd name="T16" fmla="*/ 45 w 66"/>
                <a:gd name="T17" fmla="*/ 48 h 93"/>
                <a:gd name="T18" fmla="*/ 33 w 66"/>
                <a:gd name="T19" fmla="*/ 56 h 93"/>
                <a:gd name="T20" fmla="*/ 6 w 66"/>
                <a:gd name="T21" fmla="*/ 20 h 93"/>
                <a:gd name="T22" fmla="*/ 13 w 66"/>
                <a:gd name="T23" fmla="*/ 13 h 93"/>
                <a:gd name="T24" fmla="*/ 0 w 66"/>
                <a:gd name="T2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8" y="8"/>
                    <a:pt x="12" y="13"/>
                  </a:cubicBezTo>
                  <a:cubicBezTo>
                    <a:pt x="10" y="15"/>
                    <a:pt x="7" y="17"/>
                    <a:pt x="5" y="19"/>
                  </a:cubicBezTo>
                  <a:cubicBezTo>
                    <a:pt x="16" y="31"/>
                    <a:pt x="25" y="43"/>
                    <a:pt x="33" y="56"/>
                  </a:cubicBezTo>
                  <a:cubicBezTo>
                    <a:pt x="37" y="54"/>
                    <a:pt x="41" y="51"/>
                    <a:pt x="45" y="49"/>
                  </a:cubicBezTo>
                  <a:cubicBezTo>
                    <a:pt x="54" y="63"/>
                    <a:pt x="60" y="77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61" y="77"/>
                    <a:pt x="54" y="62"/>
                    <a:pt x="45" y="48"/>
                  </a:cubicBezTo>
                  <a:cubicBezTo>
                    <a:pt x="41" y="50"/>
                    <a:pt x="37" y="53"/>
                    <a:pt x="33" y="56"/>
                  </a:cubicBezTo>
                  <a:cubicBezTo>
                    <a:pt x="25" y="43"/>
                    <a:pt x="16" y="31"/>
                    <a:pt x="6" y="20"/>
                  </a:cubicBezTo>
                  <a:cubicBezTo>
                    <a:pt x="8" y="17"/>
                    <a:pt x="10" y="15"/>
                    <a:pt x="13" y="13"/>
                  </a:cubicBezTo>
                  <a:cubicBezTo>
                    <a:pt x="9" y="9"/>
                    <a:pt x="4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2" name="Freeform 708"/>
            <p:cNvSpPr>
              <a:spLocks/>
            </p:cNvSpPr>
            <p:nvPr/>
          </p:nvSpPr>
          <p:spPr bwMode="auto">
            <a:xfrm>
              <a:off x="2402" y="2122"/>
              <a:ext cx="3" cy="6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2 w 2"/>
                <a:gd name="T5" fmla="*/ 3 h 4"/>
                <a:gd name="T6" fmla="*/ 2 w 2"/>
                <a:gd name="T7" fmla="*/ 1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3" name="Freeform 709"/>
            <p:cNvSpPr>
              <a:spLocks/>
            </p:cNvSpPr>
            <p:nvPr/>
          </p:nvSpPr>
          <p:spPr bwMode="auto">
            <a:xfrm>
              <a:off x="2367" y="2049"/>
              <a:ext cx="5" cy="5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2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2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4" name="Freeform 710"/>
            <p:cNvSpPr>
              <a:spLocks/>
            </p:cNvSpPr>
            <p:nvPr/>
          </p:nvSpPr>
          <p:spPr bwMode="auto">
            <a:xfrm>
              <a:off x="2292" y="1971"/>
              <a:ext cx="5" cy="5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2 h 3"/>
                <a:gd name="T4" fmla="*/ 3 w 3"/>
                <a:gd name="T5" fmla="*/ 2 h 3"/>
                <a:gd name="T6" fmla="*/ 2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5" name="Freeform 711"/>
            <p:cNvSpPr>
              <a:spLocks/>
            </p:cNvSpPr>
            <p:nvPr/>
          </p:nvSpPr>
          <p:spPr bwMode="auto">
            <a:xfrm>
              <a:off x="2348" y="2061"/>
              <a:ext cx="3" cy="6"/>
            </a:xfrm>
            <a:custGeom>
              <a:avLst/>
              <a:gdLst>
                <a:gd name="T0" fmla="*/ 0 w 2"/>
                <a:gd name="T1" fmla="*/ 1 h 4"/>
                <a:gd name="T2" fmla="*/ 0 w 2"/>
                <a:gd name="T3" fmla="*/ 3 h 4"/>
                <a:gd name="T4" fmla="*/ 2 w 2"/>
                <a:gd name="T5" fmla="*/ 4 h 4"/>
                <a:gd name="T6" fmla="*/ 2 w 2"/>
                <a:gd name="T7" fmla="*/ 2 h 4"/>
                <a:gd name="T8" fmla="*/ 0 w 2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6" name="Freeform 712"/>
            <p:cNvSpPr>
              <a:spLocks/>
            </p:cNvSpPr>
            <p:nvPr/>
          </p:nvSpPr>
          <p:spPr bwMode="auto">
            <a:xfrm>
              <a:off x="2300" y="2002"/>
              <a:ext cx="7" cy="5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2 h 3"/>
                <a:gd name="T4" fmla="*/ 3 w 4"/>
                <a:gd name="T5" fmla="*/ 3 h 3"/>
                <a:gd name="T6" fmla="*/ 3 w 4"/>
                <a:gd name="T7" fmla="*/ 1 h 3"/>
                <a:gd name="T8" fmla="*/ 1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7" name="Freeform 713"/>
            <p:cNvSpPr>
              <a:spLocks/>
            </p:cNvSpPr>
            <p:nvPr/>
          </p:nvSpPr>
          <p:spPr bwMode="auto">
            <a:xfrm>
              <a:off x="2313" y="1992"/>
              <a:ext cx="3" cy="3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8" name="Freeform 714"/>
            <p:cNvSpPr>
              <a:spLocks/>
            </p:cNvSpPr>
            <p:nvPr/>
          </p:nvSpPr>
          <p:spPr bwMode="auto">
            <a:xfrm>
              <a:off x="2433" y="1697"/>
              <a:ext cx="220" cy="243"/>
            </a:xfrm>
            <a:custGeom>
              <a:avLst/>
              <a:gdLst>
                <a:gd name="T0" fmla="*/ 0 w 134"/>
                <a:gd name="T1" fmla="*/ 0 h 148"/>
                <a:gd name="T2" fmla="*/ 0 w 134"/>
                <a:gd name="T3" fmla="*/ 0 h 148"/>
                <a:gd name="T4" fmla="*/ 25 w 134"/>
                <a:gd name="T5" fmla="*/ 19 h 148"/>
                <a:gd name="T6" fmla="*/ 19 w 134"/>
                <a:gd name="T7" fmla="*/ 27 h 148"/>
                <a:gd name="T8" fmla="*/ 78 w 134"/>
                <a:gd name="T9" fmla="*/ 86 h 148"/>
                <a:gd name="T10" fmla="*/ 89 w 134"/>
                <a:gd name="T11" fmla="*/ 77 h 148"/>
                <a:gd name="T12" fmla="*/ 134 w 134"/>
                <a:gd name="T13" fmla="*/ 148 h 148"/>
                <a:gd name="T14" fmla="*/ 134 w 134"/>
                <a:gd name="T15" fmla="*/ 148 h 148"/>
                <a:gd name="T16" fmla="*/ 88 w 134"/>
                <a:gd name="T17" fmla="*/ 76 h 148"/>
                <a:gd name="T18" fmla="*/ 77 w 134"/>
                <a:gd name="T19" fmla="*/ 85 h 148"/>
                <a:gd name="T20" fmla="*/ 20 w 134"/>
                <a:gd name="T21" fmla="*/ 27 h 148"/>
                <a:gd name="T22" fmla="*/ 27 w 134"/>
                <a:gd name="T23" fmla="*/ 20 h 148"/>
                <a:gd name="T24" fmla="*/ 0 w 134"/>
                <a:gd name="T2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7"/>
                    <a:pt x="17" y="13"/>
                    <a:pt x="25" y="19"/>
                  </a:cubicBezTo>
                  <a:cubicBezTo>
                    <a:pt x="23" y="22"/>
                    <a:pt x="21" y="24"/>
                    <a:pt x="19" y="27"/>
                  </a:cubicBezTo>
                  <a:cubicBezTo>
                    <a:pt x="41" y="45"/>
                    <a:pt x="61" y="65"/>
                    <a:pt x="78" y="86"/>
                  </a:cubicBezTo>
                  <a:cubicBezTo>
                    <a:pt x="81" y="83"/>
                    <a:pt x="85" y="80"/>
                    <a:pt x="89" y="77"/>
                  </a:cubicBezTo>
                  <a:cubicBezTo>
                    <a:pt x="107" y="99"/>
                    <a:pt x="122" y="123"/>
                    <a:pt x="134" y="148"/>
                  </a:cubicBezTo>
                  <a:cubicBezTo>
                    <a:pt x="134" y="148"/>
                    <a:pt x="134" y="148"/>
                    <a:pt x="134" y="148"/>
                  </a:cubicBezTo>
                  <a:cubicBezTo>
                    <a:pt x="122" y="122"/>
                    <a:pt x="107" y="98"/>
                    <a:pt x="88" y="76"/>
                  </a:cubicBezTo>
                  <a:cubicBezTo>
                    <a:pt x="85" y="79"/>
                    <a:pt x="81" y="82"/>
                    <a:pt x="77" y="85"/>
                  </a:cubicBezTo>
                  <a:cubicBezTo>
                    <a:pt x="61" y="64"/>
                    <a:pt x="42" y="45"/>
                    <a:pt x="20" y="27"/>
                  </a:cubicBezTo>
                  <a:cubicBezTo>
                    <a:pt x="22" y="25"/>
                    <a:pt x="25" y="22"/>
                    <a:pt x="27" y="20"/>
                  </a:cubicBezTo>
                  <a:cubicBezTo>
                    <a:pt x="18" y="13"/>
                    <a:pt x="1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9" name="Freeform 715"/>
            <p:cNvSpPr>
              <a:spLocks/>
            </p:cNvSpPr>
            <p:nvPr/>
          </p:nvSpPr>
          <p:spPr bwMode="auto">
            <a:xfrm>
              <a:off x="2649" y="1935"/>
              <a:ext cx="7" cy="10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3 h 6"/>
                <a:gd name="T4" fmla="*/ 4 w 4"/>
                <a:gd name="T5" fmla="*/ 6 h 6"/>
                <a:gd name="T6" fmla="*/ 3 w 4"/>
                <a:gd name="T7" fmla="*/ 2 h 6"/>
                <a:gd name="T8" fmla="*/ 1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cubicBezTo>
                    <a:pt x="0" y="0"/>
                    <a:pt x="0" y="2"/>
                    <a:pt x="1" y="3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4" y="6"/>
                    <a:pt x="4" y="4"/>
                    <a:pt x="3" y="2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0" name="Freeform 716"/>
            <p:cNvSpPr>
              <a:spLocks/>
            </p:cNvSpPr>
            <p:nvPr/>
          </p:nvSpPr>
          <p:spPr bwMode="auto">
            <a:xfrm>
              <a:off x="2574" y="1818"/>
              <a:ext cx="8" cy="10"/>
            </a:xfrm>
            <a:custGeom>
              <a:avLst/>
              <a:gdLst>
                <a:gd name="T0" fmla="*/ 1 w 5"/>
                <a:gd name="T1" fmla="*/ 0 h 6"/>
                <a:gd name="T2" fmla="*/ 2 w 5"/>
                <a:gd name="T3" fmla="*/ 3 h 6"/>
                <a:gd name="T4" fmla="*/ 5 w 5"/>
                <a:gd name="T5" fmla="*/ 5 h 6"/>
                <a:gd name="T6" fmla="*/ 4 w 5"/>
                <a:gd name="T7" fmla="*/ 2 h 6"/>
                <a:gd name="T8" fmla="*/ 1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0" y="0"/>
                    <a:pt x="1" y="2"/>
                    <a:pt x="2" y="3"/>
                  </a:cubicBezTo>
                  <a:cubicBezTo>
                    <a:pt x="3" y="5"/>
                    <a:pt x="5" y="6"/>
                    <a:pt x="5" y="5"/>
                  </a:cubicBezTo>
                  <a:cubicBezTo>
                    <a:pt x="5" y="5"/>
                    <a:pt x="5" y="3"/>
                    <a:pt x="4" y="2"/>
                  </a:cubicBezTo>
                  <a:cubicBezTo>
                    <a:pt x="3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1" name="Freeform 717"/>
            <p:cNvSpPr>
              <a:spLocks/>
            </p:cNvSpPr>
            <p:nvPr/>
          </p:nvSpPr>
          <p:spPr bwMode="auto">
            <a:xfrm>
              <a:off x="2430" y="1695"/>
              <a:ext cx="8" cy="7"/>
            </a:xfrm>
            <a:custGeom>
              <a:avLst/>
              <a:gdLst>
                <a:gd name="T0" fmla="*/ 0 w 5"/>
                <a:gd name="T1" fmla="*/ 0 h 4"/>
                <a:gd name="T2" fmla="*/ 2 w 5"/>
                <a:gd name="T3" fmla="*/ 2 h 4"/>
                <a:gd name="T4" fmla="*/ 5 w 5"/>
                <a:gd name="T5" fmla="*/ 3 h 4"/>
                <a:gd name="T6" fmla="*/ 3 w 5"/>
                <a:gd name="T7" fmla="*/ 1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1" y="1"/>
                    <a:pt x="2" y="2"/>
                  </a:cubicBezTo>
                  <a:cubicBezTo>
                    <a:pt x="4" y="3"/>
                    <a:pt x="5" y="4"/>
                    <a:pt x="5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2" name="Freeform 718"/>
            <p:cNvSpPr>
              <a:spLocks/>
            </p:cNvSpPr>
            <p:nvPr/>
          </p:nvSpPr>
          <p:spPr bwMode="auto">
            <a:xfrm>
              <a:off x="2556" y="1833"/>
              <a:ext cx="8" cy="10"/>
            </a:xfrm>
            <a:custGeom>
              <a:avLst/>
              <a:gdLst>
                <a:gd name="T0" fmla="*/ 1 w 5"/>
                <a:gd name="T1" fmla="*/ 0 h 6"/>
                <a:gd name="T2" fmla="*/ 2 w 5"/>
                <a:gd name="T3" fmla="*/ 3 h 6"/>
                <a:gd name="T4" fmla="*/ 5 w 5"/>
                <a:gd name="T5" fmla="*/ 5 h 6"/>
                <a:gd name="T6" fmla="*/ 3 w 5"/>
                <a:gd name="T7" fmla="*/ 2 h 6"/>
                <a:gd name="T8" fmla="*/ 1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0" y="0"/>
                    <a:pt x="1" y="2"/>
                    <a:pt x="2" y="3"/>
                  </a:cubicBezTo>
                  <a:cubicBezTo>
                    <a:pt x="3" y="5"/>
                    <a:pt x="4" y="6"/>
                    <a:pt x="5" y="5"/>
                  </a:cubicBezTo>
                  <a:cubicBezTo>
                    <a:pt x="5" y="5"/>
                    <a:pt x="5" y="3"/>
                    <a:pt x="3" y="2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3" name="Freeform 719"/>
            <p:cNvSpPr>
              <a:spLocks/>
            </p:cNvSpPr>
            <p:nvPr/>
          </p:nvSpPr>
          <p:spPr bwMode="auto">
            <a:xfrm>
              <a:off x="2459" y="1736"/>
              <a:ext cx="10" cy="9"/>
            </a:xfrm>
            <a:custGeom>
              <a:avLst/>
              <a:gdLst>
                <a:gd name="T0" fmla="*/ 1 w 6"/>
                <a:gd name="T1" fmla="*/ 1 h 5"/>
                <a:gd name="T2" fmla="*/ 3 w 6"/>
                <a:gd name="T3" fmla="*/ 4 h 5"/>
                <a:gd name="T4" fmla="*/ 6 w 6"/>
                <a:gd name="T5" fmla="*/ 5 h 5"/>
                <a:gd name="T6" fmla="*/ 4 w 6"/>
                <a:gd name="T7" fmla="*/ 2 h 5"/>
                <a:gd name="T8" fmla="*/ 1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cubicBezTo>
                    <a:pt x="0" y="1"/>
                    <a:pt x="1" y="2"/>
                    <a:pt x="3" y="4"/>
                  </a:cubicBezTo>
                  <a:cubicBezTo>
                    <a:pt x="4" y="5"/>
                    <a:pt x="6" y="5"/>
                    <a:pt x="6" y="5"/>
                  </a:cubicBezTo>
                  <a:cubicBezTo>
                    <a:pt x="6" y="5"/>
                    <a:pt x="5" y="3"/>
                    <a:pt x="4" y="2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4" name="Freeform 720"/>
            <p:cNvSpPr>
              <a:spLocks/>
            </p:cNvSpPr>
            <p:nvPr/>
          </p:nvSpPr>
          <p:spPr bwMode="auto">
            <a:xfrm>
              <a:off x="2472" y="1727"/>
              <a:ext cx="7" cy="5"/>
            </a:xfrm>
            <a:custGeom>
              <a:avLst/>
              <a:gdLst>
                <a:gd name="T0" fmla="*/ 0 w 4"/>
                <a:gd name="T1" fmla="*/ 0 h 3"/>
                <a:gd name="T2" fmla="*/ 1 w 4"/>
                <a:gd name="T3" fmla="*/ 2 h 3"/>
                <a:gd name="T4" fmla="*/ 3 w 4"/>
                <a:gd name="T5" fmla="*/ 3 h 3"/>
                <a:gd name="T6" fmla="*/ 2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2"/>
                    <a:pt x="3" y="2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5" name="Freeform 721"/>
            <p:cNvSpPr>
              <a:spLocks/>
            </p:cNvSpPr>
            <p:nvPr/>
          </p:nvSpPr>
          <p:spPr bwMode="auto">
            <a:xfrm>
              <a:off x="2487" y="2136"/>
              <a:ext cx="36" cy="290"/>
            </a:xfrm>
            <a:custGeom>
              <a:avLst/>
              <a:gdLst>
                <a:gd name="T0" fmla="*/ 7 w 22"/>
                <a:gd name="T1" fmla="*/ 0 h 177"/>
                <a:gd name="T2" fmla="*/ 7 w 22"/>
                <a:gd name="T3" fmla="*/ 0 h 177"/>
                <a:gd name="T4" fmla="*/ 12 w 22"/>
                <a:gd name="T5" fmla="*/ 26 h 177"/>
                <a:gd name="T6" fmla="*/ 0 w 22"/>
                <a:gd name="T7" fmla="*/ 28 h 177"/>
                <a:gd name="T8" fmla="*/ 3 w 22"/>
                <a:gd name="T9" fmla="*/ 100 h 177"/>
                <a:gd name="T10" fmla="*/ 22 w 22"/>
                <a:gd name="T11" fmla="*/ 101 h 177"/>
                <a:gd name="T12" fmla="*/ 8 w 22"/>
                <a:gd name="T13" fmla="*/ 177 h 177"/>
                <a:gd name="T14" fmla="*/ 9 w 22"/>
                <a:gd name="T15" fmla="*/ 177 h 177"/>
                <a:gd name="T16" fmla="*/ 22 w 22"/>
                <a:gd name="T17" fmla="*/ 100 h 177"/>
                <a:gd name="T18" fmla="*/ 4 w 22"/>
                <a:gd name="T19" fmla="*/ 99 h 177"/>
                <a:gd name="T20" fmla="*/ 0 w 22"/>
                <a:gd name="T21" fmla="*/ 29 h 177"/>
                <a:gd name="T22" fmla="*/ 13 w 22"/>
                <a:gd name="T23" fmla="*/ 27 h 177"/>
                <a:gd name="T24" fmla="*/ 7 w 22"/>
                <a:gd name="T2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77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9" y="8"/>
                    <a:pt x="11" y="17"/>
                    <a:pt x="12" y="26"/>
                  </a:cubicBezTo>
                  <a:cubicBezTo>
                    <a:pt x="8" y="27"/>
                    <a:pt x="4" y="27"/>
                    <a:pt x="0" y="28"/>
                  </a:cubicBezTo>
                  <a:cubicBezTo>
                    <a:pt x="4" y="52"/>
                    <a:pt x="5" y="76"/>
                    <a:pt x="3" y="100"/>
                  </a:cubicBezTo>
                  <a:cubicBezTo>
                    <a:pt x="10" y="100"/>
                    <a:pt x="16" y="101"/>
                    <a:pt x="22" y="101"/>
                  </a:cubicBezTo>
                  <a:cubicBezTo>
                    <a:pt x="20" y="126"/>
                    <a:pt x="16" y="152"/>
                    <a:pt x="8" y="177"/>
                  </a:cubicBezTo>
                  <a:cubicBezTo>
                    <a:pt x="9" y="177"/>
                    <a:pt x="9" y="177"/>
                    <a:pt x="9" y="177"/>
                  </a:cubicBezTo>
                  <a:cubicBezTo>
                    <a:pt x="16" y="152"/>
                    <a:pt x="21" y="126"/>
                    <a:pt x="22" y="100"/>
                  </a:cubicBezTo>
                  <a:cubicBezTo>
                    <a:pt x="16" y="99"/>
                    <a:pt x="10" y="99"/>
                    <a:pt x="4" y="99"/>
                  </a:cubicBezTo>
                  <a:cubicBezTo>
                    <a:pt x="5" y="76"/>
                    <a:pt x="4" y="52"/>
                    <a:pt x="0" y="29"/>
                  </a:cubicBezTo>
                  <a:cubicBezTo>
                    <a:pt x="5" y="28"/>
                    <a:pt x="9" y="28"/>
                    <a:pt x="13" y="27"/>
                  </a:cubicBezTo>
                  <a:cubicBezTo>
                    <a:pt x="11" y="18"/>
                    <a:pt x="10" y="9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6" name="Freeform 722"/>
            <p:cNvSpPr>
              <a:spLocks/>
            </p:cNvSpPr>
            <p:nvPr/>
          </p:nvSpPr>
          <p:spPr bwMode="auto">
            <a:xfrm>
              <a:off x="2499" y="2421"/>
              <a:ext cx="4" cy="10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2 h 6"/>
                <a:gd name="T4" fmla="*/ 1 w 3"/>
                <a:gd name="T5" fmla="*/ 6 h 6"/>
                <a:gd name="T6" fmla="*/ 3 w 3"/>
                <a:gd name="T7" fmla="*/ 3 h 6"/>
                <a:gd name="T8" fmla="*/ 3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6"/>
                    <a:pt x="1" y="6"/>
                  </a:cubicBezTo>
                  <a:cubicBezTo>
                    <a:pt x="1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7" name="Freeform 723"/>
            <p:cNvSpPr>
              <a:spLocks/>
            </p:cNvSpPr>
            <p:nvPr/>
          </p:nvSpPr>
          <p:spPr bwMode="auto">
            <a:xfrm>
              <a:off x="2521" y="2297"/>
              <a:ext cx="4" cy="10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3 h 6"/>
                <a:gd name="T4" fmla="*/ 1 w 2"/>
                <a:gd name="T5" fmla="*/ 6 h 6"/>
                <a:gd name="T6" fmla="*/ 2 w 2"/>
                <a:gd name="T7" fmla="*/ 3 h 6"/>
                <a:gd name="T8" fmla="*/ 1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1" y="0"/>
                  </a:moveTo>
                  <a:cubicBezTo>
                    <a:pt x="0" y="0"/>
                    <a:pt x="0" y="1"/>
                    <a:pt x="0" y="3"/>
                  </a:cubicBezTo>
                  <a:cubicBezTo>
                    <a:pt x="0" y="4"/>
                    <a:pt x="0" y="6"/>
                    <a:pt x="1" y="6"/>
                  </a:cubicBezTo>
                  <a:cubicBezTo>
                    <a:pt x="1" y="6"/>
                    <a:pt x="2" y="4"/>
                    <a:pt x="2" y="3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8" name="Freeform 724"/>
            <p:cNvSpPr>
              <a:spLocks/>
            </p:cNvSpPr>
            <p:nvPr/>
          </p:nvSpPr>
          <p:spPr bwMode="auto">
            <a:xfrm>
              <a:off x="2497" y="2133"/>
              <a:ext cx="5" cy="8"/>
            </a:xfrm>
            <a:custGeom>
              <a:avLst/>
              <a:gdLst>
                <a:gd name="T0" fmla="*/ 1 w 3"/>
                <a:gd name="T1" fmla="*/ 0 h 5"/>
                <a:gd name="T2" fmla="*/ 0 w 3"/>
                <a:gd name="T3" fmla="*/ 2 h 5"/>
                <a:gd name="T4" fmla="*/ 2 w 3"/>
                <a:gd name="T5" fmla="*/ 4 h 5"/>
                <a:gd name="T6" fmla="*/ 2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4"/>
                    <a:pt x="1" y="5"/>
                    <a:pt x="2" y="4"/>
                  </a:cubicBezTo>
                  <a:cubicBezTo>
                    <a:pt x="2" y="4"/>
                    <a:pt x="3" y="3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9" name="Freeform 725"/>
            <p:cNvSpPr>
              <a:spLocks/>
            </p:cNvSpPr>
            <p:nvPr/>
          </p:nvSpPr>
          <p:spPr bwMode="auto">
            <a:xfrm>
              <a:off x="2490" y="2295"/>
              <a:ext cx="5" cy="10"/>
            </a:xfrm>
            <a:custGeom>
              <a:avLst/>
              <a:gdLst>
                <a:gd name="T0" fmla="*/ 2 w 3"/>
                <a:gd name="T1" fmla="*/ 0 h 6"/>
                <a:gd name="T2" fmla="*/ 0 w 3"/>
                <a:gd name="T3" fmla="*/ 3 h 6"/>
                <a:gd name="T4" fmla="*/ 1 w 3"/>
                <a:gd name="T5" fmla="*/ 6 h 6"/>
                <a:gd name="T6" fmla="*/ 3 w 3"/>
                <a:gd name="T7" fmla="*/ 3 h 6"/>
                <a:gd name="T8" fmla="*/ 2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1" y="0"/>
                    <a:pt x="1" y="1"/>
                    <a:pt x="0" y="3"/>
                  </a:cubicBezTo>
                  <a:cubicBezTo>
                    <a:pt x="0" y="4"/>
                    <a:pt x="1" y="6"/>
                    <a:pt x="1" y="6"/>
                  </a:cubicBezTo>
                  <a:cubicBezTo>
                    <a:pt x="2" y="6"/>
                    <a:pt x="3" y="4"/>
                    <a:pt x="3" y="3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0" name="Freeform 726"/>
            <p:cNvSpPr>
              <a:spLocks/>
            </p:cNvSpPr>
            <p:nvPr/>
          </p:nvSpPr>
          <p:spPr bwMode="auto">
            <a:xfrm>
              <a:off x="2485" y="2177"/>
              <a:ext cx="5" cy="10"/>
            </a:xfrm>
            <a:custGeom>
              <a:avLst/>
              <a:gdLst>
                <a:gd name="T0" fmla="*/ 1 w 3"/>
                <a:gd name="T1" fmla="*/ 1 h 6"/>
                <a:gd name="T2" fmla="*/ 0 w 3"/>
                <a:gd name="T3" fmla="*/ 4 h 6"/>
                <a:gd name="T4" fmla="*/ 2 w 3"/>
                <a:gd name="T5" fmla="*/ 6 h 6"/>
                <a:gd name="T6" fmla="*/ 2 w 3"/>
                <a:gd name="T7" fmla="*/ 3 h 6"/>
                <a:gd name="T8" fmla="*/ 1 w 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1" y="1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3" y="5"/>
                    <a:pt x="2" y="3"/>
                  </a:cubicBezTo>
                  <a:cubicBezTo>
                    <a:pt x="2" y="2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1" name="Freeform 727"/>
            <p:cNvSpPr>
              <a:spLocks/>
            </p:cNvSpPr>
            <p:nvPr/>
          </p:nvSpPr>
          <p:spPr bwMode="auto">
            <a:xfrm>
              <a:off x="2507" y="2176"/>
              <a:ext cx="1" cy="6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2 h 4"/>
                <a:gd name="T4" fmla="*/ 1 w 1"/>
                <a:gd name="T5" fmla="*/ 4 h 4"/>
                <a:gd name="T6" fmla="*/ 1 w 1"/>
                <a:gd name="T7" fmla="*/ 2 h 4"/>
                <a:gd name="T8" fmla="*/ 0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2" name="Freeform 728"/>
            <p:cNvSpPr>
              <a:spLocks/>
            </p:cNvSpPr>
            <p:nvPr/>
          </p:nvSpPr>
          <p:spPr bwMode="auto">
            <a:xfrm>
              <a:off x="2216" y="1912"/>
              <a:ext cx="76" cy="116"/>
            </a:xfrm>
            <a:custGeom>
              <a:avLst/>
              <a:gdLst>
                <a:gd name="T0" fmla="*/ 0 w 46"/>
                <a:gd name="T1" fmla="*/ 64 h 71"/>
                <a:gd name="T2" fmla="*/ 1 w 46"/>
                <a:gd name="T3" fmla="*/ 64 h 71"/>
                <a:gd name="T4" fmla="*/ 8 w 46"/>
                <a:gd name="T5" fmla="*/ 56 h 71"/>
                <a:gd name="T6" fmla="*/ 25 w 46"/>
                <a:gd name="T7" fmla="*/ 71 h 71"/>
                <a:gd name="T8" fmla="*/ 46 w 46"/>
                <a:gd name="T9" fmla="*/ 50 h 71"/>
                <a:gd name="T10" fmla="*/ 17 w 46"/>
                <a:gd name="T11" fmla="*/ 26 h 71"/>
                <a:gd name="T12" fmla="*/ 35 w 46"/>
                <a:gd name="T13" fmla="*/ 1 h 71"/>
                <a:gd name="T14" fmla="*/ 34 w 46"/>
                <a:gd name="T15" fmla="*/ 0 h 71"/>
                <a:gd name="T16" fmla="*/ 16 w 46"/>
                <a:gd name="T17" fmla="*/ 25 h 71"/>
                <a:gd name="T18" fmla="*/ 46 w 46"/>
                <a:gd name="T19" fmla="*/ 49 h 71"/>
                <a:gd name="T20" fmla="*/ 25 w 46"/>
                <a:gd name="T21" fmla="*/ 70 h 71"/>
                <a:gd name="T22" fmla="*/ 7 w 46"/>
                <a:gd name="T23" fmla="*/ 55 h 71"/>
                <a:gd name="T24" fmla="*/ 0 w 46"/>
                <a:gd name="T25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71">
                  <a:moveTo>
                    <a:pt x="0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3" y="62"/>
                    <a:pt x="5" y="59"/>
                    <a:pt x="8" y="56"/>
                  </a:cubicBezTo>
                  <a:cubicBezTo>
                    <a:pt x="14" y="61"/>
                    <a:pt x="20" y="66"/>
                    <a:pt x="25" y="71"/>
                  </a:cubicBezTo>
                  <a:cubicBezTo>
                    <a:pt x="32" y="64"/>
                    <a:pt x="39" y="57"/>
                    <a:pt x="46" y="50"/>
                  </a:cubicBezTo>
                  <a:cubicBezTo>
                    <a:pt x="38" y="41"/>
                    <a:pt x="28" y="33"/>
                    <a:pt x="17" y="26"/>
                  </a:cubicBezTo>
                  <a:cubicBezTo>
                    <a:pt x="23" y="17"/>
                    <a:pt x="29" y="9"/>
                    <a:pt x="35" y="1"/>
                  </a:cubicBezTo>
                  <a:cubicBezTo>
                    <a:pt x="34" y="1"/>
                    <a:pt x="34" y="1"/>
                    <a:pt x="34" y="0"/>
                  </a:cubicBezTo>
                  <a:cubicBezTo>
                    <a:pt x="28" y="9"/>
                    <a:pt x="22" y="17"/>
                    <a:pt x="16" y="25"/>
                  </a:cubicBezTo>
                  <a:cubicBezTo>
                    <a:pt x="27" y="33"/>
                    <a:pt x="37" y="41"/>
                    <a:pt x="46" y="49"/>
                  </a:cubicBezTo>
                  <a:cubicBezTo>
                    <a:pt x="39" y="56"/>
                    <a:pt x="32" y="63"/>
                    <a:pt x="25" y="70"/>
                  </a:cubicBezTo>
                  <a:cubicBezTo>
                    <a:pt x="20" y="65"/>
                    <a:pt x="14" y="60"/>
                    <a:pt x="7" y="55"/>
                  </a:cubicBezTo>
                  <a:cubicBezTo>
                    <a:pt x="5" y="58"/>
                    <a:pt x="3" y="61"/>
                    <a:pt x="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3" name="Freeform 729"/>
            <p:cNvSpPr>
              <a:spLocks/>
            </p:cNvSpPr>
            <p:nvPr/>
          </p:nvSpPr>
          <p:spPr bwMode="auto">
            <a:xfrm>
              <a:off x="2267" y="1910"/>
              <a:ext cx="10" cy="7"/>
            </a:xfrm>
            <a:custGeom>
              <a:avLst/>
              <a:gdLst>
                <a:gd name="T0" fmla="*/ 3 w 6"/>
                <a:gd name="T1" fmla="*/ 3 h 4"/>
                <a:gd name="T2" fmla="*/ 6 w 6"/>
                <a:gd name="T3" fmla="*/ 3 h 4"/>
                <a:gd name="T4" fmla="*/ 4 w 6"/>
                <a:gd name="T5" fmla="*/ 1 h 4"/>
                <a:gd name="T6" fmla="*/ 1 w 6"/>
                <a:gd name="T7" fmla="*/ 0 h 4"/>
                <a:gd name="T8" fmla="*/ 3 w 6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4" y="4"/>
                    <a:pt x="5" y="4"/>
                    <a:pt x="6" y="3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1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4" name="Freeform 730"/>
            <p:cNvSpPr>
              <a:spLocks/>
            </p:cNvSpPr>
            <p:nvPr/>
          </p:nvSpPr>
          <p:spPr bwMode="auto">
            <a:xfrm>
              <a:off x="2239" y="1949"/>
              <a:ext cx="8" cy="7"/>
            </a:xfrm>
            <a:custGeom>
              <a:avLst/>
              <a:gdLst>
                <a:gd name="T0" fmla="*/ 2 w 5"/>
                <a:gd name="T1" fmla="*/ 3 h 4"/>
                <a:gd name="T2" fmla="*/ 5 w 5"/>
                <a:gd name="T3" fmla="*/ 4 h 4"/>
                <a:gd name="T4" fmla="*/ 3 w 5"/>
                <a:gd name="T5" fmla="*/ 1 h 4"/>
                <a:gd name="T6" fmla="*/ 0 w 5"/>
                <a:gd name="T7" fmla="*/ 1 h 4"/>
                <a:gd name="T8" fmla="*/ 2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3"/>
                  </a:moveTo>
                  <a:cubicBezTo>
                    <a:pt x="3" y="4"/>
                    <a:pt x="4" y="4"/>
                    <a:pt x="5" y="4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0"/>
                    <a:pt x="0" y="1"/>
                  </a:cubicBezTo>
                  <a:cubicBezTo>
                    <a:pt x="0" y="1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5" name="Freeform 731"/>
            <p:cNvSpPr>
              <a:spLocks/>
            </p:cNvSpPr>
            <p:nvPr/>
          </p:nvSpPr>
          <p:spPr bwMode="auto">
            <a:xfrm>
              <a:off x="2215" y="2015"/>
              <a:ext cx="6" cy="5"/>
            </a:xfrm>
            <a:custGeom>
              <a:avLst/>
              <a:gdLst>
                <a:gd name="T0" fmla="*/ 1 w 4"/>
                <a:gd name="T1" fmla="*/ 2 h 3"/>
                <a:gd name="T2" fmla="*/ 3 w 4"/>
                <a:gd name="T3" fmla="*/ 2 h 3"/>
                <a:gd name="T4" fmla="*/ 2 w 4"/>
                <a:gd name="T5" fmla="*/ 0 h 3"/>
                <a:gd name="T6" fmla="*/ 0 w 4"/>
                <a:gd name="T7" fmla="*/ 0 h 3"/>
                <a:gd name="T8" fmla="*/ 1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6" name="Freeform 732"/>
            <p:cNvSpPr>
              <a:spLocks/>
            </p:cNvSpPr>
            <p:nvPr/>
          </p:nvSpPr>
          <p:spPr bwMode="auto">
            <a:xfrm>
              <a:off x="2288" y="1989"/>
              <a:ext cx="7" cy="8"/>
            </a:xfrm>
            <a:custGeom>
              <a:avLst/>
              <a:gdLst>
                <a:gd name="T0" fmla="*/ 1 w 4"/>
                <a:gd name="T1" fmla="*/ 3 h 5"/>
                <a:gd name="T2" fmla="*/ 4 w 4"/>
                <a:gd name="T3" fmla="*/ 4 h 5"/>
                <a:gd name="T4" fmla="*/ 3 w 4"/>
                <a:gd name="T5" fmla="*/ 2 h 5"/>
                <a:gd name="T6" fmla="*/ 0 w 4"/>
                <a:gd name="T7" fmla="*/ 1 h 5"/>
                <a:gd name="T8" fmla="*/ 1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3"/>
                  </a:moveTo>
                  <a:cubicBezTo>
                    <a:pt x="2" y="4"/>
                    <a:pt x="3" y="5"/>
                    <a:pt x="4" y="4"/>
                  </a:cubicBezTo>
                  <a:cubicBezTo>
                    <a:pt x="4" y="4"/>
                    <a:pt x="4" y="2"/>
                    <a:pt x="3" y="2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7" name="Freeform 733"/>
            <p:cNvSpPr>
              <a:spLocks/>
            </p:cNvSpPr>
            <p:nvPr/>
          </p:nvSpPr>
          <p:spPr bwMode="auto">
            <a:xfrm>
              <a:off x="2254" y="2025"/>
              <a:ext cx="7" cy="6"/>
            </a:xfrm>
            <a:custGeom>
              <a:avLst/>
              <a:gdLst>
                <a:gd name="T0" fmla="*/ 1 w 4"/>
                <a:gd name="T1" fmla="*/ 3 h 4"/>
                <a:gd name="T2" fmla="*/ 3 w 4"/>
                <a:gd name="T3" fmla="*/ 3 h 4"/>
                <a:gd name="T4" fmla="*/ 3 w 4"/>
                <a:gd name="T5" fmla="*/ 1 h 4"/>
                <a:gd name="T6" fmla="*/ 0 w 4"/>
                <a:gd name="T7" fmla="*/ 0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3"/>
                    <a:pt x="3" y="4"/>
                    <a:pt x="3" y="3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8" name="Freeform 734"/>
            <p:cNvSpPr>
              <a:spLocks/>
            </p:cNvSpPr>
            <p:nvPr/>
          </p:nvSpPr>
          <p:spPr bwMode="auto">
            <a:xfrm>
              <a:off x="2226" y="2002"/>
              <a:ext cx="5" cy="3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2 h 2"/>
                <a:gd name="T4" fmla="*/ 2 w 3"/>
                <a:gd name="T5" fmla="*/ 0 h 2"/>
                <a:gd name="T6" fmla="*/ 0 w 3"/>
                <a:gd name="T7" fmla="*/ 0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9" name="Freeform 735"/>
            <p:cNvSpPr>
              <a:spLocks/>
            </p:cNvSpPr>
            <p:nvPr/>
          </p:nvSpPr>
          <p:spPr bwMode="auto">
            <a:xfrm>
              <a:off x="2161" y="1500"/>
              <a:ext cx="689" cy="1080"/>
            </a:xfrm>
            <a:custGeom>
              <a:avLst/>
              <a:gdLst>
                <a:gd name="T0" fmla="*/ 371 w 420"/>
                <a:gd name="T1" fmla="*/ 658 h 659"/>
                <a:gd name="T2" fmla="*/ 372 w 420"/>
                <a:gd name="T3" fmla="*/ 659 h 659"/>
                <a:gd name="T4" fmla="*/ 382 w 420"/>
                <a:gd name="T5" fmla="*/ 301 h 659"/>
                <a:gd name="T6" fmla="*/ 331 w 420"/>
                <a:gd name="T7" fmla="*/ 319 h 659"/>
                <a:gd name="T8" fmla="*/ 129 w 420"/>
                <a:gd name="T9" fmla="*/ 82 h 659"/>
                <a:gd name="T10" fmla="*/ 147 w 420"/>
                <a:gd name="T11" fmla="*/ 49 h 659"/>
                <a:gd name="T12" fmla="*/ 0 w 420"/>
                <a:gd name="T13" fmla="*/ 0 h 659"/>
                <a:gd name="T14" fmla="*/ 0 w 420"/>
                <a:gd name="T15" fmla="*/ 1 h 659"/>
                <a:gd name="T16" fmla="*/ 141 w 420"/>
                <a:gd name="T17" fmla="*/ 48 h 659"/>
                <a:gd name="T18" fmla="*/ 124 w 420"/>
                <a:gd name="T19" fmla="*/ 81 h 659"/>
                <a:gd name="T20" fmla="*/ 331 w 420"/>
                <a:gd name="T21" fmla="*/ 324 h 659"/>
                <a:gd name="T22" fmla="*/ 382 w 420"/>
                <a:gd name="T23" fmla="*/ 306 h 659"/>
                <a:gd name="T24" fmla="*/ 371 w 420"/>
                <a:gd name="T25" fmla="*/ 658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659">
                  <a:moveTo>
                    <a:pt x="371" y="658"/>
                  </a:moveTo>
                  <a:cubicBezTo>
                    <a:pt x="372" y="658"/>
                    <a:pt x="372" y="659"/>
                    <a:pt x="372" y="659"/>
                  </a:cubicBezTo>
                  <a:cubicBezTo>
                    <a:pt x="415" y="545"/>
                    <a:pt x="420" y="416"/>
                    <a:pt x="382" y="301"/>
                  </a:cubicBezTo>
                  <a:cubicBezTo>
                    <a:pt x="365" y="307"/>
                    <a:pt x="348" y="313"/>
                    <a:pt x="331" y="319"/>
                  </a:cubicBezTo>
                  <a:cubicBezTo>
                    <a:pt x="299" y="222"/>
                    <a:pt x="233" y="135"/>
                    <a:pt x="129" y="82"/>
                  </a:cubicBezTo>
                  <a:cubicBezTo>
                    <a:pt x="135" y="71"/>
                    <a:pt x="141" y="60"/>
                    <a:pt x="147" y="49"/>
                  </a:cubicBezTo>
                  <a:cubicBezTo>
                    <a:pt x="104" y="27"/>
                    <a:pt x="55" y="1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3" y="11"/>
                    <a:pt x="100" y="27"/>
                    <a:pt x="141" y="48"/>
                  </a:cubicBezTo>
                  <a:cubicBezTo>
                    <a:pt x="135" y="59"/>
                    <a:pt x="130" y="70"/>
                    <a:pt x="124" y="81"/>
                  </a:cubicBezTo>
                  <a:cubicBezTo>
                    <a:pt x="232" y="135"/>
                    <a:pt x="300" y="224"/>
                    <a:pt x="331" y="324"/>
                  </a:cubicBezTo>
                  <a:cubicBezTo>
                    <a:pt x="348" y="318"/>
                    <a:pt x="365" y="312"/>
                    <a:pt x="382" y="306"/>
                  </a:cubicBezTo>
                  <a:cubicBezTo>
                    <a:pt x="418" y="420"/>
                    <a:pt x="413" y="546"/>
                    <a:pt x="371" y="6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0" name="Freeform 736"/>
            <p:cNvSpPr>
              <a:spLocks/>
            </p:cNvSpPr>
            <p:nvPr/>
          </p:nvSpPr>
          <p:spPr bwMode="auto">
            <a:xfrm>
              <a:off x="2759" y="2556"/>
              <a:ext cx="22" cy="47"/>
            </a:xfrm>
            <a:custGeom>
              <a:avLst/>
              <a:gdLst>
                <a:gd name="T0" fmla="*/ 12 w 13"/>
                <a:gd name="T1" fmla="*/ 1 h 29"/>
                <a:gd name="T2" fmla="*/ 3 w 13"/>
                <a:gd name="T3" fmla="*/ 13 h 29"/>
                <a:gd name="T4" fmla="*/ 2 w 13"/>
                <a:gd name="T5" fmla="*/ 28 h 29"/>
                <a:gd name="T6" fmla="*/ 10 w 13"/>
                <a:gd name="T7" fmla="*/ 16 h 29"/>
                <a:gd name="T8" fmla="*/ 12 w 13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9">
                  <a:moveTo>
                    <a:pt x="12" y="1"/>
                  </a:moveTo>
                  <a:cubicBezTo>
                    <a:pt x="10" y="0"/>
                    <a:pt x="6" y="6"/>
                    <a:pt x="3" y="13"/>
                  </a:cubicBezTo>
                  <a:cubicBezTo>
                    <a:pt x="1" y="20"/>
                    <a:pt x="0" y="27"/>
                    <a:pt x="2" y="28"/>
                  </a:cubicBezTo>
                  <a:cubicBezTo>
                    <a:pt x="3" y="29"/>
                    <a:pt x="7" y="23"/>
                    <a:pt x="10" y="16"/>
                  </a:cubicBezTo>
                  <a:cubicBezTo>
                    <a:pt x="13" y="8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1" name="Freeform 737"/>
            <p:cNvSpPr>
              <a:spLocks/>
            </p:cNvSpPr>
            <p:nvPr/>
          </p:nvSpPr>
          <p:spPr bwMode="auto">
            <a:xfrm>
              <a:off x="2777" y="1977"/>
              <a:ext cx="22" cy="48"/>
            </a:xfrm>
            <a:custGeom>
              <a:avLst/>
              <a:gdLst>
                <a:gd name="T0" fmla="*/ 2 w 13"/>
                <a:gd name="T1" fmla="*/ 1 h 29"/>
                <a:gd name="T2" fmla="*/ 3 w 13"/>
                <a:gd name="T3" fmla="*/ 15 h 29"/>
                <a:gd name="T4" fmla="*/ 11 w 13"/>
                <a:gd name="T5" fmla="*/ 28 h 29"/>
                <a:gd name="T6" fmla="*/ 10 w 13"/>
                <a:gd name="T7" fmla="*/ 13 h 29"/>
                <a:gd name="T8" fmla="*/ 2 w 13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9">
                  <a:moveTo>
                    <a:pt x="2" y="1"/>
                  </a:moveTo>
                  <a:cubicBezTo>
                    <a:pt x="0" y="1"/>
                    <a:pt x="1" y="8"/>
                    <a:pt x="3" y="15"/>
                  </a:cubicBezTo>
                  <a:cubicBezTo>
                    <a:pt x="6" y="23"/>
                    <a:pt x="9" y="29"/>
                    <a:pt x="11" y="28"/>
                  </a:cubicBezTo>
                  <a:cubicBezTo>
                    <a:pt x="13" y="27"/>
                    <a:pt x="13" y="21"/>
                    <a:pt x="10" y="13"/>
                  </a:cubicBezTo>
                  <a:cubicBezTo>
                    <a:pt x="8" y="5"/>
                    <a:pt x="4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2" name="Freeform 738"/>
            <p:cNvSpPr>
              <a:spLocks/>
            </p:cNvSpPr>
            <p:nvPr/>
          </p:nvSpPr>
          <p:spPr bwMode="auto">
            <a:xfrm>
              <a:off x="2139" y="1496"/>
              <a:ext cx="49" cy="14"/>
            </a:xfrm>
            <a:custGeom>
              <a:avLst/>
              <a:gdLst>
                <a:gd name="T0" fmla="*/ 0 w 30"/>
                <a:gd name="T1" fmla="*/ 2 h 9"/>
                <a:gd name="T2" fmla="*/ 14 w 30"/>
                <a:gd name="T3" fmla="*/ 7 h 9"/>
                <a:gd name="T4" fmla="*/ 29 w 30"/>
                <a:gd name="T5" fmla="*/ 7 h 9"/>
                <a:gd name="T6" fmla="*/ 15 w 30"/>
                <a:gd name="T7" fmla="*/ 1 h 9"/>
                <a:gd name="T8" fmla="*/ 0 w 30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">
                  <a:moveTo>
                    <a:pt x="0" y="2"/>
                  </a:moveTo>
                  <a:cubicBezTo>
                    <a:pt x="0" y="3"/>
                    <a:pt x="6" y="6"/>
                    <a:pt x="14" y="7"/>
                  </a:cubicBezTo>
                  <a:cubicBezTo>
                    <a:pt x="22" y="9"/>
                    <a:pt x="29" y="9"/>
                    <a:pt x="29" y="7"/>
                  </a:cubicBezTo>
                  <a:cubicBezTo>
                    <a:pt x="30" y="6"/>
                    <a:pt x="24" y="3"/>
                    <a:pt x="15" y="1"/>
                  </a:cubicBezTo>
                  <a:cubicBezTo>
                    <a:pt x="7" y="0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3" name="Freeform 739"/>
            <p:cNvSpPr>
              <a:spLocks/>
            </p:cNvSpPr>
            <p:nvPr/>
          </p:nvSpPr>
          <p:spPr bwMode="auto">
            <a:xfrm>
              <a:off x="2695" y="2008"/>
              <a:ext cx="20" cy="43"/>
            </a:xfrm>
            <a:custGeom>
              <a:avLst/>
              <a:gdLst>
                <a:gd name="T0" fmla="*/ 2 w 12"/>
                <a:gd name="T1" fmla="*/ 1 h 26"/>
                <a:gd name="T2" fmla="*/ 3 w 12"/>
                <a:gd name="T3" fmla="*/ 14 h 26"/>
                <a:gd name="T4" fmla="*/ 10 w 12"/>
                <a:gd name="T5" fmla="*/ 25 h 26"/>
                <a:gd name="T6" fmla="*/ 9 w 12"/>
                <a:gd name="T7" fmla="*/ 12 h 26"/>
                <a:gd name="T8" fmla="*/ 2 w 12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2" y="1"/>
                  </a:moveTo>
                  <a:cubicBezTo>
                    <a:pt x="0" y="2"/>
                    <a:pt x="0" y="8"/>
                    <a:pt x="3" y="14"/>
                  </a:cubicBezTo>
                  <a:cubicBezTo>
                    <a:pt x="5" y="21"/>
                    <a:pt x="8" y="26"/>
                    <a:pt x="10" y="25"/>
                  </a:cubicBezTo>
                  <a:cubicBezTo>
                    <a:pt x="12" y="25"/>
                    <a:pt x="11" y="19"/>
                    <a:pt x="9" y="12"/>
                  </a:cubicBezTo>
                  <a:cubicBezTo>
                    <a:pt x="7" y="5"/>
                    <a:pt x="4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4" name="Freeform 740"/>
            <p:cNvSpPr>
              <a:spLocks/>
            </p:cNvSpPr>
            <p:nvPr/>
          </p:nvSpPr>
          <p:spPr bwMode="auto">
            <a:xfrm>
              <a:off x="2343" y="1618"/>
              <a:ext cx="46" cy="28"/>
            </a:xfrm>
            <a:custGeom>
              <a:avLst/>
              <a:gdLst>
                <a:gd name="T0" fmla="*/ 0 w 28"/>
                <a:gd name="T1" fmla="*/ 2 h 17"/>
                <a:gd name="T2" fmla="*/ 12 w 28"/>
                <a:gd name="T3" fmla="*/ 12 h 17"/>
                <a:gd name="T4" fmla="*/ 27 w 28"/>
                <a:gd name="T5" fmla="*/ 15 h 17"/>
                <a:gd name="T6" fmla="*/ 15 w 28"/>
                <a:gd name="T7" fmla="*/ 5 h 17"/>
                <a:gd name="T8" fmla="*/ 0 w 28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0" y="2"/>
                  </a:moveTo>
                  <a:cubicBezTo>
                    <a:pt x="0" y="4"/>
                    <a:pt x="5" y="8"/>
                    <a:pt x="12" y="12"/>
                  </a:cubicBezTo>
                  <a:cubicBezTo>
                    <a:pt x="19" y="15"/>
                    <a:pt x="26" y="17"/>
                    <a:pt x="27" y="15"/>
                  </a:cubicBezTo>
                  <a:cubicBezTo>
                    <a:pt x="28" y="13"/>
                    <a:pt x="23" y="9"/>
                    <a:pt x="15" y="5"/>
                  </a:cubicBezTo>
                  <a:cubicBezTo>
                    <a:pt x="8" y="2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5" name="Freeform 741"/>
            <p:cNvSpPr>
              <a:spLocks/>
            </p:cNvSpPr>
            <p:nvPr/>
          </p:nvSpPr>
          <p:spPr bwMode="auto">
            <a:xfrm>
              <a:off x="2379" y="1571"/>
              <a:ext cx="31" cy="18"/>
            </a:xfrm>
            <a:custGeom>
              <a:avLst/>
              <a:gdLst>
                <a:gd name="T0" fmla="*/ 0 w 19"/>
                <a:gd name="T1" fmla="*/ 1 h 11"/>
                <a:gd name="T2" fmla="*/ 8 w 19"/>
                <a:gd name="T3" fmla="*/ 7 h 11"/>
                <a:gd name="T4" fmla="*/ 18 w 19"/>
                <a:gd name="T5" fmla="*/ 10 h 11"/>
                <a:gd name="T6" fmla="*/ 11 w 19"/>
                <a:gd name="T7" fmla="*/ 3 h 11"/>
                <a:gd name="T8" fmla="*/ 0 w 1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0" y="1"/>
                  </a:moveTo>
                  <a:cubicBezTo>
                    <a:pt x="0" y="2"/>
                    <a:pt x="4" y="5"/>
                    <a:pt x="8" y="7"/>
                  </a:cubicBezTo>
                  <a:cubicBezTo>
                    <a:pt x="13" y="10"/>
                    <a:pt x="18" y="11"/>
                    <a:pt x="18" y="10"/>
                  </a:cubicBezTo>
                  <a:cubicBezTo>
                    <a:pt x="19" y="9"/>
                    <a:pt x="16" y="6"/>
                    <a:pt x="11" y="3"/>
                  </a:cubicBezTo>
                  <a:cubicBezTo>
                    <a:pt x="6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6" name="Freeform 742"/>
            <p:cNvSpPr>
              <a:spLocks/>
            </p:cNvSpPr>
            <p:nvPr/>
          </p:nvSpPr>
          <p:spPr bwMode="auto">
            <a:xfrm>
              <a:off x="2290" y="1633"/>
              <a:ext cx="76" cy="131"/>
            </a:xfrm>
            <a:custGeom>
              <a:avLst/>
              <a:gdLst>
                <a:gd name="T0" fmla="*/ 2 w 46"/>
                <a:gd name="T1" fmla="*/ 80 h 80"/>
                <a:gd name="T2" fmla="*/ 46 w 46"/>
                <a:gd name="T3" fmla="*/ 1 h 80"/>
                <a:gd name="T4" fmla="*/ 43 w 46"/>
                <a:gd name="T5" fmla="*/ 0 h 80"/>
                <a:gd name="T6" fmla="*/ 0 w 46"/>
                <a:gd name="T7" fmla="*/ 79 h 80"/>
                <a:gd name="T8" fmla="*/ 2 w 46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0">
                  <a:moveTo>
                    <a:pt x="2" y="80"/>
                  </a:moveTo>
                  <a:cubicBezTo>
                    <a:pt x="17" y="54"/>
                    <a:pt x="31" y="28"/>
                    <a:pt x="46" y="1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9" y="26"/>
                    <a:pt x="15" y="53"/>
                    <a:pt x="0" y="79"/>
                  </a:cubicBezTo>
                  <a:cubicBezTo>
                    <a:pt x="1" y="80"/>
                    <a:pt x="1" y="80"/>
                    <a:pt x="2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7" name="Freeform 743"/>
            <p:cNvSpPr>
              <a:spLocks/>
            </p:cNvSpPr>
            <p:nvPr/>
          </p:nvSpPr>
          <p:spPr bwMode="auto">
            <a:xfrm>
              <a:off x="2272" y="1753"/>
              <a:ext cx="39" cy="24"/>
            </a:xfrm>
            <a:custGeom>
              <a:avLst/>
              <a:gdLst>
                <a:gd name="T0" fmla="*/ 10 w 24"/>
                <a:gd name="T1" fmla="*/ 10 h 15"/>
                <a:gd name="T2" fmla="*/ 23 w 24"/>
                <a:gd name="T3" fmla="*/ 13 h 15"/>
                <a:gd name="T4" fmla="*/ 14 w 24"/>
                <a:gd name="T5" fmla="*/ 4 h 15"/>
                <a:gd name="T6" fmla="*/ 0 w 24"/>
                <a:gd name="T7" fmla="*/ 2 h 15"/>
                <a:gd name="T8" fmla="*/ 10 w 24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0" y="10"/>
                  </a:moveTo>
                  <a:cubicBezTo>
                    <a:pt x="16" y="13"/>
                    <a:pt x="22" y="15"/>
                    <a:pt x="23" y="13"/>
                  </a:cubicBezTo>
                  <a:cubicBezTo>
                    <a:pt x="24" y="11"/>
                    <a:pt x="20" y="7"/>
                    <a:pt x="14" y="4"/>
                  </a:cubicBezTo>
                  <a:cubicBezTo>
                    <a:pt x="8" y="1"/>
                    <a:pt x="1" y="0"/>
                    <a:pt x="0" y="2"/>
                  </a:cubicBezTo>
                  <a:cubicBezTo>
                    <a:pt x="0" y="3"/>
                    <a:pt x="4" y="7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8" name="Freeform 744"/>
            <p:cNvSpPr>
              <a:spLocks/>
            </p:cNvSpPr>
            <p:nvPr/>
          </p:nvSpPr>
          <p:spPr bwMode="auto">
            <a:xfrm>
              <a:off x="2846" y="2205"/>
              <a:ext cx="87" cy="406"/>
            </a:xfrm>
            <a:custGeom>
              <a:avLst/>
              <a:gdLst>
                <a:gd name="T0" fmla="*/ 0 w 53"/>
                <a:gd name="T1" fmla="*/ 248 h 248"/>
                <a:gd name="T2" fmla="*/ 1 w 53"/>
                <a:gd name="T3" fmla="*/ 248 h 248"/>
                <a:gd name="T4" fmla="*/ 39 w 53"/>
                <a:gd name="T5" fmla="*/ 65 h 248"/>
                <a:gd name="T6" fmla="*/ 53 w 53"/>
                <a:gd name="T7" fmla="*/ 3 h 248"/>
                <a:gd name="T8" fmla="*/ 53 w 53"/>
                <a:gd name="T9" fmla="*/ 0 h 248"/>
                <a:gd name="T10" fmla="*/ 38 w 53"/>
                <a:gd name="T11" fmla="*/ 64 h 248"/>
                <a:gd name="T12" fmla="*/ 0 w 53"/>
                <a:gd name="T13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48">
                  <a:moveTo>
                    <a:pt x="0" y="248"/>
                  </a:moveTo>
                  <a:cubicBezTo>
                    <a:pt x="1" y="248"/>
                    <a:pt x="1" y="248"/>
                    <a:pt x="1" y="248"/>
                  </a:cubicBezTo>
                  <a:cubicBezTo>
                    <a:pt x="23" y="189"/>
                    <a:pt x="36" y="127"/>
                    <a:pt x="39" y="65"/>
                  </a:cubicBezTo>
                  <a:cubicBezTo>
                    <a:pt x="45" y="45"/>
                    <a:pt x="50" y="24"/>
                    <a:pt x="53" y="3"/>
                  </a:cubicBezTo>
                  <a:cubicBezTo>
                    <a:pt x="53" y="2"/>
                    <a:pt x="53" y="1"/>
                    <a:pt x="53" y="0"/>
                  </a:cubicBezTo>
                  <a:cubicBezTo>
                    <a:pt x="49" y="22"/>
                    <a:pt x="44" y="43"/>
                    <a:pt x="38" y="64"/>
                  </a:cubicBezTo>
                  <a:cubicBezTo>
                    <a:pt x="35" y="126"/>
                    <a:pt x="22" y="189"/>
                    <a:pt x="0" y="2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9" name="Freeform 745"/>
            <p:cNvSpPr>
              <a:spLocks/>
            </p:cNvSpPr>
            <p:nvPr/>
          </p:nvSpPr>
          <p:spPr bwMode="auto">
            <a:xfrm>
              <a:off x="2428" y="2459"/>
              <a:ext cx="100" cy="166"/>
            </a:xfrm>
            <a:custGeom>
              <a:avLst/>
              <a:gdLst>
                <a:gd name="T0" fmla="*/ 0 w 61"/>
                <a:gd name="T1" fmla="*/ 94 h 101"/>
                <a:gd name="T2" fmla="*/ 9 w 61"/>
                <a:gd name="T3" fmla="*/ 101 h 101"/>
                <a:gd name="T4" fmla="*/ 61 w 61"/>
                <a:gd name="T5" fmla="*/ 1 h 101"/>
                <a:gd name="T6" fmla="*/ 60 w 61"/>
                <a:gd name="T7" fmla="*/ 0 h 101"/>
                <a:gd name="T8" fmla="*/ 9 w 61"/>
                <a:gd name="T9" fmla="*/ 98 h 101"/>
                <a:gd name="T10" fmla="*/ 1 w 61"/>
                <a:gd name="T11" fmla="*/ 92 h 101"/>
                <a:gd name="T12" fmla="*/ 0 w 61"/>
                <a:gd name="T13" fmla="*/ 9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01">
                  <a:moveTo>
                    <a:pt x="0" y="94"/>
                  </a:moveTo>
                  <a:cubicBezTo>
                    <a:pt x="3" y="96"/>
                    <a:pt x="6" y="98"/>
                    <a:pt x="9" y="101"/>
                  </a:cubicBezTo>
                  <a:cubicBezTo>
                    <a:pt x="31" y="70"/>
                    <a:pt x="49" y="37"/>
                    <a:pt x="61" y="1"/>
                  </a:cubicBezTo>
                  <a:cubicBezTo>
                    <a:pt x="61" y="1"/>
                    <a:pt x="60" y="1"/>
                    <a:pt x="60" y="0"/>
                  </a:cubicBezTo>
                  <a:cubicBezTo>
                    <a:pt x="48" y="36"/>
                    <a:pt x="31" y="69"/>
                    <a:pt x="9" y="98"/>
                  </a:cubicBezTo>
                  <a:cubicBezTo>
                    <a:pt x="7" y="96"/>
                    <a:pt x="4" y="94"/>
                    <a:pt x="1" y="92"/>
                  </a:cubicBezTo>
                  <a:cubicBezTo>
                    <a:pt x="1" y="93"/>
                    <a:pt x="0" y="93"/>
                    <a:pt x="0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0" name="Freeform 746"/>
            <p:cNvSpPr>
              <a:spLocks/>
            </p:cNvSpPr>
            <p:nvPr/>
          </p:nvSpPr>
          <p:spPr bwMode="auto">
            <a:xfrm>
              <a:off x="2725" y="2344"/>
              <a:ext cx="77" cy="228"/>
            </a:xfrm>
            <a:custGeom>
              <a:avLst/>
              <a:gdLst>
                <a:gd name="T0" fmla="*/ 14 w 47"/>
                <a:gd name="T1" fmla="*/ 139 h 139"/>
                <a:gd name="T2" fmla="*/ 15 w 47"/>
                <a:gd name="T3" fmla="*/ 139 h 139"/>
                <a:gd name="T4" fmla="*/ 47 w 47"/>
                <a:gd name="T5" fmla="*/ 5 h 139"/>
                <a:gd name="T6" fmla="*/ 1 w 47"/>
                <a:gd name="T7" fmla="*/ 0 h 139"/>
                <a:gd name="T8" fmla="*/ 0 w 47"/>
                <a:gd name="T9" fmla="*/ 4 h 139"/>
                <a:gd name="T10" fmla="*/ 46 w 47"/>
                <a:gd name="T11" fmla="*/ 8 h 139"/>
                <a:gd name="T12" fmla="*/ 14 w 47"/>
                <a:gd name="T1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39">
                  <a:moveTo>
                    <a:pt x="14" y="139"/>
                  </a:moveTo>
                  <a:cubicBezTo>
                    <a:pt x="15" y="139"/>
                    <a:pt x="15" y="139"/>
                    <a:pt x="15" y="139"/>
                  </a:cubicBezTo>
                  <a:cubicBezTo>
                    <a:pt x="32" y="96"/>
                    <a:pt x="42" y="50"/>
                    <a:pt x="47" y="5"/>
                  </a:cubicBezTo>
                  <a:cubicBezTo>
                    <a:pt x="32" y="3"/>
                    <a:pt x="16" y="2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5" y="5"/>
                    <a:pt x="30" y="7"/>
                    <a:pt x="46" y="8"/>
                  </a:cubicBezTo>
                  <a:cubicBezTo>
                    <a:pt x="41" y="53"/>
                    <a:pt x="30" y="97"/>
                    <a:pt x="14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1" name="Freeform 747"/>
            <p:cNvSpPr>
              <a:spLocks/>
            </p:cNvSpPr>
            <p:nvPr/>
          </p:nvSpPr>
          <p:spPr bwMode="auto">
            <a:xfrm>
              <a:off x="2346" y="2167"/>
              <a:ext cx="70" cy="56"/>
            </a:xfrm>
            <a:custGeom>
              <a:avLst/>
              <a:gdLst>
                <a:gd name="T0" fmla="*/ 42 w 43"/>
                <a:gd name="T1" fmla="*/ 34 h 34"/>
                <a:gd name="T2" fmla="*/ 43 w 43"/>
                <a:gd name="T3" fmla="*/ 34 h 34"/>
                <a:gd name="T4" fmla="*/ 39 w 43"/>
                <a:gd name="T5" fmla="*/ 6 h 34"/>
                <a:gd name="T6" fmla="*/ 5 w 43"/>
                <a:gd name="T7" fmla="*/ 14 h 34"/>
                <a:gd name="T8" fmla="*/ 1 w 43"/>
                <a:gd name="T9" fmla="*/ 0 h 34"/>
                <a:gd name="T10" fmla="*/ 0 w 43"/>
                <a:gd name="T11" fmla="*/ 0 h 34"/>
                <a:gd name="T12" fmla="*/ 4 w 43"/>
                <a:gd name="T13" fmla="*/ 16 h 34"/>
                <a:gd name="T14" fmla="*/ 38 w 43"/>
                <a:gd name="T15" fmla="*/ 8 h 34"/>
                <a:gd name="T16" fmla="*/ 42 w 43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4">
                  <a:moveTo>
                    <a:pt x="42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2" y="25"/>
                    <a:pt x="41" y="15"/>
                    <a:pt x="39" y="6"/>
                  </a:cubicBezTo>
                  <a:cubicBezTo>
                    <a:pt x="27" y="9"/>
                    <a:pt x="16" y="12"/>
                    <a:pt x="5" y="14"/>
                  </a:cubicBezTo>
                  <a:cubicBezTo>
                    <a:pt x="4" y="9"/>
                    <a:pt x="3" y="4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" y="5"/>
                    <a:pt x="3" y="11"/>
                    <a:pt x="4" y="16"/>
                  </a:cubicBezTo>
                  <a:cubicBezTo>
                    <a:pt x="16" y="14"/>
                    <a:pt x="27" y="11"/>
                    <a:pt x="38" y="8"/>
                  </a:cubicBezTo>
                  <a:cubicBezTo>
                    <a:pt x="40" y="17"/>
                    <a:pt x="41" y="25"/>
                    <a:pt x="4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2" name="Freeform 748"/>
            <p:cNvSpPr>
              <a:spLocks/>
            </p:cNvSpPr>
            <p:nvPr/>
          </p:nvSpPr>
          <p:spPr bwMode="auto">
            <a:xfrm>
              <a:off x="2454" y="2251"/>
              <a:ext cx="33" cy="185"/>
            </a:xfrm>
            <a:custGeom>
              <a:avLst/>
              <a:gdLst>
                <a:gd name="T0" fmla="*/ 2 w 20"/>
                <a:gd name="T1" fmla="*/ 110 h 113"/>
                <a:gd name="T2" fmla="*/ 10 w 20"/>
                <a:gd name="T3" fmla="*/ 113 h 113"/>
                <a:gd name="T4" fmla="*/ 11 w 20"/>
                <a:gd name="T5" fmla="*/ 111 h 113"/>
                <a:gd name="T6" fmla="*/ 4 w 20"/>
                <a:gd name="T7" fmla="*/ 109 h 113"/>
                <a:gd name="T8" fmla="*/ 19 w 20"/>
                <a:gd name="T9" fmla="*/ 0 h 113"/>
                <a:gd name="T10" fmla="*/ 0 w 20"/>
                <a:gd name="T11" fmla="*/ 1 h 113"/>
                <a:gd name="T12" fmla="*/ 0 w 20"/>
                <a:gd name="T13" fmla="*/ 3 h 113"/>
                <a:gd name="T14" fmla="*/ 18 w 20"/>
                <a:gd name="T15" fmla="*/ 2 h 113"/>
                <a:gd name="T16" fmla="*/ 2 w 20"/>
                <a:gd name="T17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13">
                  <a:moveTo>
                    <a:pt x="2" y="110"/>
                  </a:moveTo>
                  <a:cubicBezTo>
                    <a:pt x="5" y="111"/>
                    <a:pt x="7" y="112"/>
                    <a:pt x="10" y="113"/>
                  </a:cubicBezTo>
                  <a:cubicBezTo>
                    <a:pt x="10" y="112"/>
                    <a:pt x="11" y="112"/>
                    <a:pt x="11" y="111"/>
                  </a:cubicBezTo>
                  <a:cubicBezTo>
                    <a:pt x="8" y="110"/>
                    <a:pt x="6" y="109"/>
                    <a:pt x="4" y="109"/>
                  </a:cubicBezTo>
                  <a:cubicBezTo>
                    <a:pt x="15" y="73"/>
                    <a:pt x="20" y="36"/>
                    <a:pt x="19" y="0"/>
                  </a:cubicBezTo>
                  <a:cubicBezTo>
                    <a:pt x="13" y="0"/>
                    <a:pt x="6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6" y="3"/>
                    <a:pt x="12" y="2"/>
                    <a:pt x="18" y="2"/>
                  </a:cubicBezTo>
                  <a:cubicBezTo>
                    <a:pt x="19" y="39"/>
                    <a:pt x="13" y="76"/>
                    <a:pt x="2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3" name="Freeform 749"/>
            <p:cNvSpPr>
              <a:spLocks/>
            </p:cNvSpPr>
            <p:nvPr/>
          </p:nvSpPr>
          <p:spPr bwMode="auto">
            <a:xfrm>
              <a:off x="2622" y="2338"/>
              <a:ext cx="65" cy="260"/>
            </a:xfrm>
            <a:custGeom>
              <a:avLst/>
              <a:gdLst>
                <a:gd name="T0" fmla="*/ 4 w 40"/>
                <a:gd name="T1" fmla="*/ 158 h 159"/>
                <a:gd name="T2" fmla="*/ 4 w 40"/>
                <a:gd name="T3" fmla="*/ 159 h 159"/>
                <a:gd name="T4" fmla="*/ 40 w 40"/>
                <a:gd name="T5" fmla="*/ 57 h 159"/>
                <a:gd name="T6" fmla="*/ 1 w 40"/>
                <a:gd name="T7" fmla="*/ 48 h 159"/>
                <a:gd name="T8" fmla="*/ 9 w 40"/>
                <a:gd name="T9" fmla="*/ 0 h 159"/>
                <a:gd name="T10" fmla="*/ 8 w 40"/>
                <a:gd name="T11" fmla="*/ 0 h 159"/>
                <a:gd name="T12" fmla="*/ 0 w 40"/>
                <a:gd name="T13" fmla="*/ 51 h 159"/>
                <a:gd name="T14" fmla="*/ 38 w 40"/>
                <a:gd name="T15" fmla="*/ 60 h 159"/>
                <a:gd name="T16" fmla="*/ 4 w 40"/>
                <a:gd name="T17" fmla="*/ 1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9">
                  <a:moveTo>
                    <a:pt x="4" y="158"/>
                  </a:moveTo>
                  <a:cubicBezTo>
                    <a:pt x="4" y="158"/>
                    <a:pt x="4" y="158"/>
                    <a:pt x="4" y="159"/>
                  </a:cubicBezTo>
                  <a:cubicBezTo>
                    <a:pt x="20" y="126"/>
                    <a:pt x="32" y="92"/>
                    <a:pt x="40" y="57"/>
                  </a:cubicBezTo>
                  <a:cubicBezTo>
                    <a:pt x="27" y="54"/>
                    <a:pt x="14" y="51"/>
                    <a:pt x="1" y="48"/>
                  </a:cubicBezTo>
                  <a:cubicBezTo>
                    <a:pt x="5" y="32"/>
                    <a:pt x="7" y="17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6" y="17"/>
                    <a:pt x="4" y="34"/>
                    <a:pt x="0" y="51"/>
                  </a:cubicBezTo>
                  <a:cubicBezTo>
                    <a:pt x="12" y="54"/>
                    <a:pt x="25" y="57"/>
                    <a:pt x="38" y="60"/>
                  </a:cubicBezTo>
                  <a:cubicBezTo>
                    <a:pt x="30" y="94"/>
                    <a:pt x="19" y="127"/>
                    <a:pt x="4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4" name="Freeform 750"/>
            <p:cNvSpPr>
              <a:spLocks/>
            </p:cNvSpPr>
            <p:nvPr/>
          </p:nvSpPr>
          <p:spPr bwMode="auto">
            <a:xfrm>
              <a:off x="2569" y="2300"/>
              <a:ext cx="51" cy="138"/>
            </a:xfrm>
            <a:custGeom>
              <a:avLst/>
              <a:gdLst>
                <a:gd name="T0" fmla="*/ 0 w 31"/>
                <a:gd name="T1" fmla="*/ 81 h 84"/>
                <a:gd name="T2" fmla="*/ 8 w 31"/>
                <a:gd name="T3" fmla="*/ 84 h 84"/>
                <a:gd name="T4" fmla="*/ 8 w 31"/>
                <a:gd name="T5" fmla="*/ 82 h 84"/>
                <a:gd name="T6" fmla="*/ 1 w 31"/>
                <a:gd name="T7" fmla="*/ 80 h 84"/>
                <a:gd name="T8" fmla="*/ 13 w 31"/>
                <a:gd name="T9" fmla="*/ 2 h 84"/>
                <a:gd name="T10" fmla="*/ 31 w 31"/>
                <a:gd name="T11" fmla="*/ 2 h 84"/>
                <a:gd name="T12" fmla="*/ 31 w 31"/>
                <a:gd name="T13" fmla="*/ 0 h 84"/>
                <a:gd name="T14" fmla="*/ 13 w 31"/>
                <a:gd name="T15" fmla="*/ 0 h 84"/>
                <a:gd name="T16" fmla="*/ 0 w 31"/>
                <a:gd name="T17" fmla="*/ 8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84">
                  <a:moveTo>
                    <a:pt x="0" y="81"/>
                  </a:moveTo>
                  <a:cubicBezTo>
                    <a:pt x="2" y="82"/>
                    <a:pt x="5" y="83"/>
                    <a:pt x="8" y="84"/>
                  </a:cubicBezTo>
                  <a:cubicBezTo>
                    <a:pt x="8" y="83"/>
                    <a:pt x="8" y="82"/>
                    <a:pt x="8" y="82"/>
                  </a:cubicBezTo>
                  <a:cubicBezTo>
                    <a:pt x="6" y="81"/>
                    <a:pt x="3" y="80"/>
                    <a:pt x="1" y="80"/>
                  </a:cubicBezTo>
                  <a:cubicBezTo>
                    <a:pt x="8" y="54"/>
                    <a:pt x="12" y="28"/>
                    <a:pt x="13" y="2"/>
                  </a:cubicBezTo>
                  <a:cubicBezTo>
                    <a:pt x="19" y="2"/>
                    <a:pt x="25" y="2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25" y="0"/>
                    <a:pt x="19" y="0"/>
                    <a:pt x="13" y="0"/>
                  </a:cubicBezTo>
                  <a:cubicBezTo>
                    <a:pt x="11" y="27"/>
                    <a:pt x="7" y="55"/>
                    <a:pt x="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5" name="Freeform 751"/>
            <p:cNvSpPr>
              <a:spLocks/>
            </p:cNvSpPr>
            <p:nvPr/>
          </p:nvSpPr>
          <p:spPr bwMode="auto">
            <a:xfrm>
              <a:off x="2559" y="1496"/>
              <a:ext cx="397" cy="403"/>
            </a:xfrm>
            <a:custGeom>
              <a:avLst/>
              <a:gdLst>
                <a:gd name="T0" fmla="*/ 241 w 242"/>
                <a:gd name="T1" fmla="*/ 246 h 246"/>
                <a:gd name="T2" fmla="*/ 242 w 242"/>
                <a:gd name="T3" fmla="*/ 246 h 246"/>
                <a:gd name="T4" fmla="*/ 221 w 242"/>
                <a:gd name="T5" fmla="*/ 197 h 246"/>
                <a:gd name="T6" fmla="*/ 186 w 242"/>
                <a:gd name="T7" fmla="*/ 214 h 246"/>
                <a:gd name="T8" fmla="*/ 0 w 242"/>
                <a:gd name="T9" fmla="*/ 0 h 246"/>
                <a:gd name="T10" fmla="*/ 0 w 242"/>
                <a:gd name="T11" fmla="*/ 1 h 246"/>
                <a:gd name="T12" fmla="*/ 187 w 242"/>
                <a:gd name="T13" fmla="*/ 217 h 246"/>
                <a:gd name="T14" fmla="*/ 222 w 242"/>
                <a:gd name="T15" fmla="*/ 200 h 246"/>
                <a:gd name="T16" fmla="*/ 241 w 242"/>
                <a:gd name="T1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246">
                  <a:moveTo>
                    <a:pt x="241" y="246"/>
                  </a:moveTo>
                  <a:cubicBezTo>
                    <a:pt x="242" y="246"/>
                    <a:pt x="242" y="246"/>
                    <a:pt x="242" y="246"/>
                  </a:cubicBezTo>
                  <a:cubicBezTo>
                    <a:pt x="236" y="229"/>
                    <a:pt x="229" y="213"/>
                    <a:pt x="221" y="197"/>
                  </a:cubicBezTo>
                  <a:cubicBezTo>
                    <a:pt x="210" y="203"/>
                    <a:pt x="198" y="209"/>
                    <a:pt x="186" y="214"/>
                  </a:cubicBezTo>
                  <a:cubicBezTo>
                    <a:pt x="147" y="130"/>
                    <a:pt x="85" y="56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86" y="57"/>
                    <a:pt x="148" y="132"/>
                    <a:pt x="187" y="217"/>
                  </a:cubicBezTo>
                  <a:cubicBezTo>
                    <a:pt x="199" y="212"/>
                    <a:pt x="210" y="206"/>
                    <a:pt x="222" y="200"/>
                  </a:cubicBezTo>
                  <a:cubicBezTo>
                    <a:pt x="229" y="215"/>
                    <a:pt x="235" y="231"/>
                    <a:pt x="241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6" name="Freeform 752"/>
            <p:cNvSpPr>
              <a:spLocks/>
            </p:cNvSpPr>
            <p:nvPr/>
          </p:nvSpPr>
          <p:spPr bwMode="auto">
            <a:xfrm>
              <a:off x="2162" y="1446"/>
              <a:ext cx="261" cy="92"/>
            </a:xfrm>
            <a:custGeom>
              <a:avLst/>
              <a:gdLst>
                <a:gd name="T0" fmla="*/ 132 w 159"/>
                <a:gd name="T1" fmla="*/ 56 h 56"/>
                <a:gd name="T2" fmla="*/ 159 w 159"/>
                <a:gd name="T3" fmla="*/ 2 h 56"/>
                <a:gd name="T4" fmla="*/ 156 w 159"/>
                <a:gd name="T5" fmla="*/ 0 h 56"/>
                <a:gd name="T6" fmla="*/ 130 w 159"/>
                <a:gd name="T7" fmla="*/ 54 h 56"/>
                <a:gd name="T8" fmla="*/ 4 w 159"/>
                <a:gd name="T9" fmla="*/ 15 h 56"/>
                <a:gd name="T10" fmla="*/ 0 w 159"/>
                <a:gd name="T11" fmla="*/ 34 h 56"/>
                <a:gd name="T12" fmla="*/ 4 w 159"/>
                <a:gd name="T13" fmla="*/ 35 h 56"/>
                <a:gd name="T14" fmla="*/ 7 w 159"/>
                <a:gd name="T15" fmla="*/ 17 h 56"/>
                <a:gd name="T16" fmla="*/ 132 w 159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56">
                  <a:moveTo>
                    <a:pt x="132" y="56"/>
                  </a:moveTo>
                  <a:cubicBezTo>
                    <a:pt x="141" y="38"/>
                    <a:pt x="150" y="20"/>
                    <a:pt x="159" y="2"/>
                  </a:cubicBezTo>
                  <a:cubicBezTo>
                    <a:pt x="158" y="1"/>
                    <a:pt x="157" y="1"/>
                    <a:pt x="156" y="0"/>
                  </a:cubicBezTo>
                  <a:cubicBezTo>
                    <a:pt x="147" y="18"/>
                    <a:pt x="139" y="36"/>
                    <a:pt x="130" y="54"/>
                  </a:cubicBezTo>
                  <a:cubicBezTo>
                    <a:pt x="92" y="37"/>
                    <a:pt x="50" y="24"/>
                    <a:pt x="4" y="15"/>
                  </a:cubicBezTo>
                  <a:cubicBezTo>
                    <a:pt x="3" y="22"/>
                    <a:pt x="2" y="28"/>
                    <a:pt x="0" y="34"/>
                  </a:cubicBezTo>
                  <a:cubicBezTo>
                    <a:pt x="2" y="34"/>
                    <a:pt x="3" y="35"/>
                    <a:pt x="4" y="35"/>
                  </a:cubicBezTo>
                  <a:cubicBezTo>
                    <a:pt x="5" y="29"/>
                    <a:pt x="6" y="23"/>
                    <a:pt x="7" y="17"/>
                  </a:cubicBezTo>
                  <a:cubicBezTo>
                    <a:pt x="53" y="26"/>
                    <a:pt x="95" y="39"/>
                    <a:pt x="13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7" name="Freeform 753"/>
            <p:cNvSpPr>
              <a:spLocks/>
            </p:cNvSpPr>
            <p:nvPr/>
          </p:nvSpPr>
          <p:spPr bwMode="auto">
            <a:xfrm>
              <a:off x="2331" y="1777"/>
              <a:ext cx="102" cy="112"/>
            </a:xfrm>
            <a:custGeom>
              <a:avLst/>
              <a:gdLst>
                <a:gd name="T0" fmla="*/ 62 w 62"/>
                <a:gd name="T1" fmla="*/ 32 h 68"/>
                <a:gd name="T2" fmla="*/ 62 w 62"/>
                <a:gd name="T3" fmla="*/ 31 h 68"/>
                <a:gd name="T4" fmla="*/ 22 w 62"/>
                <a:gd name="T5" fmla="*/ 0 h 68"/>
                <a:gd name="T6" fmla="*/ 0 w 62"/>
                <a:gd name="T7" fmla="*/ 30 h 68"/>
                <a:gd name="T8" fmla="*/ 31 w 62"/>
                <a:gd name="T9" fmla="*/ 54 h 68"/>
                <a:gd name="T10" fmla="*/ 20 w 62"/>
                <a:gd name="T11" fmla="*/ 66 h 68"/>
                <a:gd name="T12" fmla="*/ 22 w 62"/>
                <a:gd name="T13" fmla="*/ 68 h 68"/>
                <a:gd name="T14" fmla="*/ 33 w 62"/>
                <a:gd name="T15" fmla="*/ 55 h 68"/>
                <a:gd name="T16" fmla="*/ 3 w 62"/>
                <a:gd name="T17" fmla="*/ 31 h 68"/>
                <a:gd name="T18" fmla="*/ 24 w 62"/>
                <a:gd name="T19" fmla="*/ 2 h 68"/>
                <a:gd name="T20" fmla="*/ 62 w 62"/>
                <a:gd name="T21" fmla="*/ 3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68">
                  <a:moveTo>
                    <a:pt x="62" y="32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0" y="20"/>
                    <a:pt x="37" y="9"/>
                    <a:pt x="22" y="0"/>
                  </a:cubicBezTo>
                  <a:cubicBezTo>
                    <a:pt x="15" y="10"/>
                    <a:pt x="7" y="20"/>
                    <a:pt x="0" y="30"/>
                  </a:cubicBezTo>
                  <a:cubicBezTo>
                    <a:pt x="11" y="38"/>
                    <a:pt x="21" y="45"/>
                    <a:pt x="31" y="54"/>
                  </a:cubicBezTo>
                  <a:cubicBezTo>
                    <a:pt x="27" y="58"/>
                    <a:pt x="24" y="62"/>
                    <a:pt x="20" y="66"/>
                  </a:cubicBezTo>
                  <a:cubicBezTo>
                    <a:pt x="21" y="66"/>
                    <a:pt x="21" y="67"/>
                    <a:pt x="22" y="68"/>
                  </a:cubicBezTo>
                  <a:cubicBezTo>
                    <a:pt x="26" y="63"/>
                    <a:pt x="30" y="59"/>
                    <a:pt x="33" y="55"/>
                  </a:cubicBezTo>
                  <a:cubicBezTo>
                    <a:pt x="24" y="46"/>
                    <a:pt x="14" y="39"/>
                    <a:pt x="3" y="31"/>
                  </a:cubicBezTo>
                  <a:cubicBezTo>
                    <a:pt x="10" y="22"/>
                    <a:pt x="17" y="12"/>
                    <a:pt x="24" y="2"/>
                  </a:cubicBezTo>
                  <a:cubicBezTo>
                    <a:pt x="38" y="11"/>
                    <a:pt x="50" y="21"/>
                    <a:pt x="6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8" name="Freeform 754"/>
            <p:cNvSpPr>
              <a:spLocks/>
            </p:cNvSpPr>
            <p:nvPr/>
          </p:nvSpPr>
          <p:spPr bwMode="auto">
            <a:xfrm>
              <a:off x="2203" y="1766"/>
              <a:ext cx="90" cy="44"/>
            </a:xfrm>
            <a:custGeom>
              <a:avLst/>
              <a:gdLst>
                <a:gd name="T0" fmla="*/ 41 w 55"/>
                <a:gd name="T1" fmla="*/ 27 h 27"/>
                <a:gd name="T2" fmla="*/ 55 w 55"/>
                <a:gd name="T3" fmla="*/ 1 h 27"/>
                <a:gd name="T4" fmla="*/ 53 w 55"/>
                <a:gd name="T5" fmla="*/ 0 h 27"/>
                <a:gd name="T6" fmla="*/ 39 w 55"/>
                <a:gd name="T7" fmla="*/ 25 h 27"/>
                <a:gd name="T8" fmla="*/ 11 w 55"/>
                <a:gd name="T9" fmla="*/ 13 h 27"/>
                <a:gd name="T10" fmla="*/ 10 w 55"/>
                <a:gd name="T11" fmla="*/ 17 h 27"/>
                <a:gd name="T12" fmla="*/ 0 w 55"/>
                <a:gd name="T13" fmla="*/ 16 h 27"/>
                <a:gd name="T14" fmla="*/ 1 w 55"/>
                <a:gd name="T15" fmla="*/ 17 h 27"/>
                <a:gd name="T16" fmla="*/ 11 w 55"/>
                <a:gd name="T17" fmla="*/ 19 h 27"/>
                <a:gd name="T18" fmla="*/ 13 w 55"/>
                <a:gd name="T19" fmla="*/ 14 h 27"/>
                <a:gd name="T20" fmla="*/ 41 w 55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27">
                  <a:moveTo>
                    <a:pt x="41" y="27"/>
                  </a:moveTo>
                  <a:cubicBezTo>
                    <a:pt x="46" y="18"/>
                    <a:pt x="51" y="10"/>
                    <a:pt x="55" y="1"/>
                  </a:cubicBezTo>
                  <a:cubicBezTo>
                    <a:pt x="55" y="1"/>
                    <a:pt x="54" y="0"/>
                    <a:pt x="53" y="0"/>
                  </a:cubicBezTo>
                  <a:cubicBezTo>
                    <a:pt x="49" y="9"/>
                    <a:pt x="44" y="17"/>
                    <a:pt x="39" y="25"/>
                  </a:cubicBezTo>
                  <a:cubicBezTo>
                    <a:pt x="30" y="21"/>
                    <a:pt x="21" y="17"/>
                    <a:pt x="11" y="13"/>
                  </a:cubicBezTo>
                  <a:cubicBezTo>
                    <a:pt x="11" y="15"/>
                    <a:pt x="10" y="16"/>
                    <a:pt x="10" y="17"/>
                  </a:cubicBezTo>
                  <a:cubicBezTo>
                    <a:pt x="7" y="17"/>
                    <a:pt x="3" y="16"/>
                    <a:pt x="0" y="16"/>
                  </a:cubicBezTo>
                  <a:cubicBezTo>
                    <a:pt x="0" y="16"/>
                    <a:pt x="1" y="16"/>
                    <a:pt x="1" y="17"/>
                  </a:cubicBezTo>
                  <a:cubicBezTo>
                    <a:pt x="4" y="17"/>
                    <a:pt x="8" y="18"/>
                    <a:pt x="11" y="19"/>
                  </a:cubicBezTo>
                  <a:cubicBezTo>
                    <a:pt x="12" y="17"/>
                    <a:pt x="12" y="16"/>
                    <a:pt x="13" y="14"/>
                  </a:cubicBezTo>
                  <a:cubicBezTo>
                    <a:pt x="23" y="18"/>
                    <a:pt x="32" y="23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9" name="Freeform 755"/>
            <p:cNvSpPr>
              <a:spLocks/>
            </p:cNvSpPr>
            <p:nvPr/>
          </p:nvSpPr>
          <p:spPr bwMode="auto">
            <a:xfrm>
              <a:off x="2643" y="1641"/>
              <a:ext cx="102" cy="159"/>
            </a:xfrm>
            <a:custGeom>
              <a:avLst/>
              <a:gdLst>
                <a:gd name="T0" fmla="*/ 62 w 62"/>
                <a:gd name="T1" fmla="*/ 97 h 97"/>
                <a:gd name="T2" fmla="*/ 62 w 62"/>
                <a:gd name="T3" fmla="*/ 97 h 97"/>
                <a:gd name="T4" fmla="*/ 3 w 62"/>
                <a:gd name="T5" fmla="*/ 21 h 97"/>
                <a:gd name="T6" fmla="*/ 23 w 62"/>
                <a:gd name="T7" fmla="*/ 2 h 97"/>
                <a:gd name="T8" fmla="*/ 21 w 62"/>
                <a:gd name="T9" fmla="*/ 0 h 97"/>
                <a:gd name="T10" fmla="*/ 0 w 62"/>
                <a:gd name="T11" fmla="*/ 19 h 97"/>
                <a:gd name="T12" fmla="*/ 62 w 62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97">
                  <a:moveTo>
                    <a:pt x="62" y="97"/>
                  </a:moveTo>
                  <a:cubicBezTo>
                    <a:pt x="62" y="97"/>
                    <a:pt x="62" y="97"/>
                    <a:pt x="62" y="97"/>
                  </a:cubicBezTo>
                  <a:cubicBezTo>
                    <a:pt x="45" y="70"/>
                    <a:pt x="26" y="45"/>
                    <a:pt x="3" y="21"/>
                  </a:cubicBezTo>
                  <a:cubicBezTo>
                    <a:pt x="10" y="15"/>
                    <a:pt x="16" y="9"/>
                    <a:pt x="23" y="2"/>
                  </a:cubicBezTo>
                  <a:cubicBezTo>
                    <a:pt x="22" y="2"/>
                    <a:pt x="21" y="1"/>
                    <a:pt x="21" y="0"/>
                  </a:cubicBezTo>
                  <a:cubicBezTo>
                    <a:pt x="14" y="7"/>
                    <a:pt x="7" y="13"/>
                    <a:pt x="0" y="19"/>
                  </a:cubicBezTo>
                  <a:cubicBezTo>
                    <a:pt x="24" y="43"/>
                    <a:pt x="44" y="70"/>
                    <a:pt x="62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0" name="Freeform 756"/>
            <p:cNvSpPr>
              <a:spLocks/>
            </p:cNvSpPr>
            <p:nvPr/>
          </p:nvSpPr>
          <p:spPr bwMode="auto">
            <a:xfrm>
              <a:off x="2590" y="1951"/>
              <a:ext cx="69" cy="48"/>
            </a:xfrm>
            <a:custGeom>
              <a:avLst/>
              <a:gdLst>
                <a:gd name="T0" fmla="*/ 14 w 42"/>
                <a:gd name="T1" fmla="*/ 29 h 29"/>
                <a:gd name="T2" fmla="*/ 42 w 42"/>
                <a:gd name="T3" fmla="*/ 16 h 29"/>
                <a:gd name="T4" fmla="*/ 41 w 42"/>
                <a:gd name="T5" fmla="*/ 14 h 29"/>
                <a:gd name="T6" fmla="*/ 14 w 42"/>
                <a:gd name="T7" fmla="*/ 27 h 29"/>
                <a:gd name="T8" fmla="*/ 1 w 42"/>
                <a:gd name="T9" fmla="*/ 0 h 29"/>
                <a:gd name="T10" fmla="*/ 0 w 42"/>
                <a:gd name="T11" fmla="*/ 0 h 29"/>
                <a:gd name="T12" fmla="*/ 14 w 42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9">
                  <a:moveTo>
                    <a:pt x="14" y="29"/>
                  </a:moveTo>
                  <a:cubicBezTo>
                    <a:pt x="23" y="25"/>
                    <a:pt x="32" y="20"/>
                    <a:pt x="42" y="16"/>
                  </a:cubicBezTo>
                  <a:cubicBezTo>
                    <a:pt x="41" y="15"/>
                    <a:pt x="41" y="15"/>
                    <a:pt x="41" y="14"/>
                  </a:cubicBezTo>
                  <a:cubicBezTo>
                    <a:pt x="32" y="18"/>
                    <a:pt x="23" y="22"/>
                    <a:pt x="14" y="27"/>
                  </a:cubicBezTo>
                  <a:cubicBezTo>
                    <a:pt x="10" y="18"/>
                    <a:pt x="5" y="8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9"/>
                    <a:pt x="10" y="1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1" name="Freeform 757"/>
            <p:cNvSpPr>
              <a:spLocks/>
            </p:cNvSpPr>
            <p:nvPr/>
          </p:nvSpPr>
          <p:spPr bwMode="auto">
            <a:xfrm>
              <a:off x="2128" y="1838"/>
              <a:ext cx="82" cy="100"/>
            </a:xfrm>
            <a:custGeom>
              <a:avLst/>
              <a:gdLst>
                <a:gd name="T0" fmla="*/ 38 w 50"/>
                <a:gd name="T1" fmla="*/ 61 h 61"/>
                <a:gd name="T2" fmla="*/ 39 w 50"/>
                <a:gd name="T3" fmla="*/ 60 h 61"/>
                <a:gd name="T4" fmla="*/ 2 w 50"/>
                <a:gd name="T5" fmla="*/ 46 h 61"/>
                <a:gd name="T6" fmla="*/ 17 w 50"/>
                <a:gd name="T7" fmla="*/ 1 h 61"/>
                <a:gd name="T8" fmla="*/ 50 w 50"/>
                <a:gd name="T9" fmla="*/ 13 h 61"/>
                <a:gd name="T10" fmla="*/ 50 w 50"/>
                <a:gd name="T11" fmla="*/ 13 h 61"/>
                <a:gd name="T12" fmla="*/ 15 w 50"/>
                <a:gd name="T13" fmla="*/ 0 h 61"/>
                <a:gd name="T14" fmla="*/ 0 w 50"/>
                <a:gd name="T15" fmla="*/ 46 h 61"/>
                <a:gd name="T16" fmla="*/ 38 w 50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1">
                  <a:moveTo>
                    <a:pt x="38" y="61"/>
                  </a:moveTo>
                  <a:cubicBezTo>
                    <a:pt x="39" y="60"/>
                    <a:pt x="39" y="60"/>
                    <a:pt x="39" y="60"/>
                  </a:cubicBezTo>
                  <a:cubicBezTo>
                    <a:pt x="27" y="55"/>
                    <a:pt x="15" y="50"/>
                    <a:pt x="2" y="46"/>
                  </a:cubicBezTo>
                  <a:cubicBezTo>
                    <a:pt x="7" y="31"/>
                    <a:pt x="12" y="16"/>
                    <a:pt x="17" y="1"/>
                  </a:cubicBezTo>
                  <a:cubicBezTo>
                    <a:pt x="28" y="5"/>
                    <a:pt x="39" y="9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39" y="8"/>
                    <a:pt x="27" y="4"/>
                    <a:pt x="15" y="0"/>
                  </a:cubicBezTo>
                  <a:cubicBezTo>
                    <a:pt x="10" y="15"/>
                    <a:pt x="5" y="31"/>
                    <a:pt x="0" y="46"/>
                  </a:cubicBezTo>
                  <a:cubicBezTo>
                    <a:pt x="14" y="50"/>
                    <a:pt x="27" y="55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2" name="Freeform 758"/>
            <p:cNvSpPr>
              <a:spLocks/>
            </p:cNvSpPr>
            <p:nvPr/>
          </p:nvSpPr>
          <p:spPr bwMode="auto">
            <a:xfrm>
              <a:off x="2262" y="2099"/>
              <a:ext cx="68" cy="142"/>
            </a:xfrm>
            <a:custGeom>
              <a:avLst/>
              <a:gdLst>
                <a:gd name="T0" fmla="*/ 30 w 41"/>
                <a:gd name="T1" fmla="*/ 87 h 87"/>
                <a:gd name="T2" fmla="*/ 41 w 41"/>
                <a:gd name="T3" fmla="*/ 85 h 87"/>
                <a:gd name="T4" fmla="*/ 41 w 41"/>
                <a:gd name="T5" fmla="*/ 84 h 87"/>
                <a:gd name="T6" fmla="*/ 31 w 41"/>
                <a:gd name="T7" fmla="*/ 86 h 87"/>
                <a:gd name="T8" fmla="*/ 0 w 41"/>
                <a:gd name="T9" fmla="*/ 0 h 87"/>
                <a:gd name="T10" fmla="*/ 0 w 41"/>
                <a:gd name="T11" fmla="*/ 0 h 87"/>
                <a:gd name="T12" fmla="*/ 30 w 41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87">
                  <a:moveTo>
                    <a:pt x="30" y="87"/>
                  </a:moveTo>
                  <a:cubicBezTo>
                    <a:pt x="34" y="86"/>
                    <a:pt x="37" y="86"/>
                    <a:pt x="41" y="85"/>
                  </a:cubicBezTo>
                  <a:cubicBezTo>
                    <a:pt x="41" y="85"/>
                    <a:pt x="41" y="85"/>
                    <a:pt x="41" y="84"/>
                  </a:cubicBezTo>
                  <a:cubicBezTo>
                    <a:pt x="37" y="85"/>
                    <a:pt x="34" y="85"/>
                    <a:pt x="31" y="86"/>
                  </a:cubicBezTo>
                  <a:cubicBezTo>
                    <a:pt x="28" y="55"/>
                    <a:pt x="18" y="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26"/>
                    <a:pt x="27" y="56"/>
                    <a:pt x="3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3" name="Freeform 759"/>
            <p:cNvSpPr>
              <a:spLocks/>
            </p:cNvSpPr>
            <p:nvPr/>
          </p:nvSpPr>
          <p:spPr bwMode="auto">
            <a:xfrm>
              <a:off x="2264" y="2554"/>
              <a:ext cx="98" cy="103"/>
            </a:xfrm>
            <a:custGeom>
              <a:avLst/>
              <a:gdLst>
                <a:gd name="T0" fmla="*/ 0 w 60"/>
                <a:gd name="T1" fmla="*/ 62 h 63"/>
                <a:gd name="T2" fmla="*/ 0 w 60"/>
                <a:gd name="T3" fmla="*/ 63 h 63"/>
                <a:gd name="T4" fmla="*/ 18 w 60"/>
                <a:gd name="T5" fmla="*/ 49 h 63"/>
                <a:gd name="T6" fmla="*/ 16 w 60"/>
                <a:gd name="T7" fmla="*/ 47 h 63"/>
                <a:gd name="T8" fmla="*/ 60 w 60"/>
                <a:gd name="T9" fmla="*/ 0 h 63"/>
                <a:gd name="T10" fmla="*/ 59 w 60"/>
                <a:gd name="T11" fmla="*/ 0 h 63"/>
                <a:gd name="T12" fmla="*/ 14 w 60"/>
                <a:gd name="T13" fmla="*/ 47 h 63"/>
                <a:gd name="T14" fmla="*/ 16 w 60"/>
                <a:gd name="T15" fmla="*/ 50 h 63"/>
                <a:gd name="T16" fmla="*/ 0 w 60"/>
                <a:gd name="T17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3">
                  <a:moveTo>
                    <a:pt x="0" y="62"/>
                  </a:moveTo>
                  <a:cubicBezTo>
                    <a:pt x="0" y="62"/>
                    <a:pt x="0" y="62"/>
                    <a:pt x="0" y="63"/>
                  </a:cubicBezTo>
                  <a:cubicBezTo>
                    <a:pt x="6" y="59"/>
                    <a:pt x="12" y="54"/>
                    <a:pt x="18" y="49"/>
                  </a:cubicBezTo>
                  <a:cubicBezTo>
                    <a:pt x="17" y="48"/>
                    <a:pt x="17" y="47"/>
                    <a:pt x="16" y="47"/>
                  </a:cubicBezTo>
                  <a:cubicBezTo>
                    <a:pt x="33" y="33"/>
                    <a:pt x="47" y="17"/>
                    <a:pt x="60" y="0"/>
                  </a:cubicBezTo>
                  <a:cubicBezTo>
                    <a:pt x="60" y="0"/>
                    <a:pt x="59" y="0"/>
                    <a:pt x="59" y="0"/>
                  </a:cubicBezTo>
                  <a:cubicBezTo>
                    <a:pt x="46" y="17"/>
                    <a:pt x="31" y="33"/>
                    <a:pt x="14" y="47"/>
                  </a:cubicBezTo>
                  <a:cubicBezTo>
                    <a:pt x="14" y="48"/>
                    <a:pt x="15" y="49"/>
                    <a:pt x="16" y="50"/>
                  </a:cubicBezTo>
                  <a:cubicBezTo>
                    <a:pt x="11" y="54"/>
                    <a:pt x="5" y="58"/>
                    <a:pt x="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4" name="Freeform 760"/>
            <p:cNvSpPr>
              <a:spLocks/>
            </p:cNvSpPr>
            <p:nvPr/>
          </p:nvSpPr>
          <p:spPr bwMode="auto">
            <a:xfrm>
              <a:off x="2512" y="2790"/>
              <a:ext cx="116" cy="98"/>
            </a:xfrm>
            <a:custGeom>
              <a:avLst/>
              <a:gdLst>
                <a:gd name="T0" fmla="*/ 2 w 71"/>
                <a:gd name="T1" fmla="*/ 43 h 60"/>
                <a:gd name="T2" fmla="*/ 16 w 71"/>
                <a:gd name="T3" fmla="*/ 60 h 60"/>
                <a:gd name="T4" fmla="*/ 71 w 71"/>
                <a:gd name="T5" fmla="*/ 1 h 60"/>
                <a:gd name="T6" fmla="*/ 70 w 71"/>
                <a:gd name="T7" fmla="*/ 0 h 60"/>
                <a:gd name="T8" fmla="*/ 19 w 71"/>
                <a:gd name="T9" fmla="*/ 56 h 60"/>
                <a:gd name="T10" fmla="*/ 6 w 71"/>
                <a:gd name="T11" fmla="*/ 42 h 60"/>
                <a:gd name="T12" fmla="*/ 21 w 71"/>
                <a:gd name="T13" fmla="*/ 27 h 60"/>
                <a:gd name="T14" fmla="*/ 3 w 71"/>
                <a:gd name="T15" fmla="*/ 8 h 60"/>
                <a:gd name="T16" fmla="*/ 0 w 71"/>
                <a:gd name="T17" fmla="*/ 11 h 60"/>
                <a:gd name="T18" fmla="*/ 18 w 71"/>
                <a:gd name="T19" fmla="*/ 29 h 60"/>
                <a:gd name="T20" fmla="*/ 2 w 71"/>
                <a:gd name="T21" fmla="*/ 4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60">
                  <a:moveTo>
                    <a:pt x="2" y="43"/>
                  </a:moveTo>
                  <a:cubicBezTo>
                    <a:pt x="7" y="49"/>
                    <a:pt x="12" y="54"/>
                    <a:pt x="16" y="60"/>
                  </a:cubicBezTo>
                  <a:cubicBezTo>
                    <a:pt x="36" y="42"/>
                    <a:pt x="55" y="22"/>
                    <a:pt x="71" y="1"/>
                  </a:cubicBezTo>
                  <a:cubicBezTo>
                    <a:pt x="71" y="1"/>
                    <a:pt x="71" y="0"/>
                    <a:pt x="70" y="0"/>
                  </a:cubicBezTo>
                  <a:cubicBezTo>
                    <a:pt x="55" y="20"/>
                    <a:pt x="37" y="39"/>
                    <a:pt x="19" y="56"/>
                  </a:cubicBezTo>
                  <a:cubicBezTo>
                    <a:pt x="14" y="51"/>
                    <a:pt x="10" y="46"/>
                    <a:pt x="6" y="42"/>
                  </a:cubicBezTo>
                  <a:cubicBezTo>
                    <a:pt x="11" y="37"/>
                    <a:pt x="16" y="32"/>
                    <a:pt x="21" y="27"/>
                  </a:cubicBezTo>
                  <a:cubicBezTo>
                    <a:pt x="15" y="21"/>
                    <a:pt x="9" y="14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6" y="17"/>
                    <a:pt x="12" y="23"/>
                    <a:pt x="18" y="29"/>
                  </a:cubicBezTo>
                  <a:cubicBezTo>
                    <a:pt x="13" y="34"/>
                    <a:pt x="8" y="39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95" name="Oval 394"/>
          <p:cNvSpPr/>
          <p:nvPr/>
        </p:nvSpPr>
        <p:spPr>
          <a:xfrm>
            <a:off x="2623846" y="1372229"/>
            <a:ext cx="2587466" cy="2583790"/>
          </a:xfrm>
          <a:prstGeom prst="ellipse">
            <a:avLst/>
          </a:prstGeom>
          <a:solidFill>
            <a:schemeClr val="bg1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6" name="Picture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7" t="10740" r="29808" b="22997"/>
          <a:stretch/>
        </p:blipFill>
        <p:spPr>
          <a:xfrm>
            <a:off x="2619920" y="1356039"/>
            <a:ext cx="2611946" cy="2679350"/>
          </a:xfrm>
          <a:custGeom>
            <a:avLst/>
            <a:gdLst>
              <a:gd name="connsiteX0" fmla="*/ 1793032 w 3586064"/>
              <a:gd name="connsiteY0" fmla="*/ 0 h 3586062"/>
              <a:gd name="connsiteX1" fmla="*/ 3586064 w 3586064"/>
              <a:gd name="connsiteY1" fmla="*/ 1793031 h 3586062"/>
              <a:gd name="connsiteX2" fmla="*/ 1793032 w 3586064"/>
              <a:gd name="connsiteY2" fmla="*/ 3586062 h 3586062"/>
              <a:gd name="connsiteX3" fmla="*/ 0 w 3586064"/>
              <a:gd name="connsiteY3" fmla="*/ 1793031 h 3586062"/>
              <a:gd name="connsiteX4" fmla="*/ 1793032 w 3586064"/>
              <a:gd name="connsiteY4" fmla="*/ 0 h 358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6064" h="3586062">
                <a:moveTo>
                  <a:pt x="1793032" y="0"/>
                </a:moveTo>
                <a:cubicBezTo>
                  <a:pt x="2783296" y="0"/>
                  <a:pt x="3586064" y="802767"/>
                  <a:pt x="3586064" y="1793031"/>
                </a:cubicBezTo>
                <a:cubicBezTo>
                  <a:pt x="3586064" y="2783295"/>
                  <a:pt x="2783296" y="3586062"/>
                  <a:pt x="1793032" y="3586062"/>
                </a:cubicBezTo>
                <a:cubicBezTo>
                  <a:pt x="802768" y="3586062"/>
                  <a:pt x="0" y="2783295"/>
                  <a:pt x="0" y="1793031"/>
                </a:cubicBezTo>
                <a:cubicBezTo>
                  <a:pt x="0" y="802767"/>
                  <a:pt x="802768" y="0"/>
                  <a:pt x="1793032" y="0"/>
                </a:cubicBezTo>
                <a:close/>
              </a:path>
            </a:pathLst>
          </a:custGeom>
        </p:spPr>
      </p:pic>
      <p:sp>
        <p:nvSpPr>
          <p:cNvPr id="398" name="TextBox 397"/>
          <p:cNvSpPr txBox="1"/>
          <p:nvPr/>
        </p:nvSpPr>
        <p:spPr>
          <a:xfrm>
            <a:off x="2239757" y="4050393"/>
            <a:ext cx="2969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کیارش فاضل</a:t>
            </a:r>
            <a:endParaRPr lang="en-US" sz="36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99" name="TextBox 398"/>
          <p:cNvSpPr txBox="1"/>
          <p:nvPr/>
        </p:nvSpPr>
        <p:spPr>
          <a:xfrm>
            <a:off x="1673110" y="4919764"/>
            <a:ext cx="353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تحلیلگر و معامله‌گر بازارهای مالی</a:t>
            </a:r>
          </a:p>
        </p:txBody>
      </p:sp>
      <p:sp>
        <p:nvSpPr>
          <p:cNvPr id="400" name="TextBox 399"/>
          <p:cNvSpPr txBox="1"/>
          <p:nvPr/>
        </p:nvSpPr>
        <p:spPr>
          <a:xfrm>
            <a:off x="1828076" y="4544797"/>
            <a:ext cx="339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کارشناس ارشد اقتصاد از دانشگاه تهران</a:t>
            </a:r>
            <a:endParaRPr lang="en-US" sz="24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01" name="TextBox 400"/>
          <p:cNvSpPr txBox="1"/>
          <p:nvPr/>
        </p:nvSpPr>
        <p:spPr>
          <a:xfrm>
            <a:off x="820885" y="5657051"/>
            <a:ext cx="438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مدیر عامل کلینیک سرمایه</a:t>
            </a:r>
            <a:endParaRPr lang="en-US" sz="24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02" name="TextBox 401"/>
          <p:cNvSpPr txBox="1"/>
          <p:nvPr/>
        </p:nvSpPr>
        <p:spPr>
          <a:xfrm>
            <a:off x="820885" y="5969922"/>
            <a:ext cx="438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مربی سرمایه‌گذاری</a:t>
            </a:r>
            <a:endParaRPr lang="en-US" sz="24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05" name="TextBox 404"/>
          <p:cNvSpPr txBox="1"/>
          <p:nvPr/>
        </p:nvSpPr>
        <p:spPr>
          <a:xfrm>
            <a:off x="2957140" y="5255370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مشاور معامله‌گران متعالی</a:t>
            </a:r>
            <a:endParaRPr lang="en-US" sz="24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03" y="733276"/>
            <a:ext cx="5675376" cy="5669280"/>
          </a:xfrm>
          <a:prstGeom prst="rect">
            <a:avLst/>
          </a:prstGeom>
        </p:spPr>
      </p:pic>
      <p:sp>
        <p:nvSpPr>
          <p:cNvPr id="397" name="TextBox 396"/>
          <p:cNvSpPr txBox="1"/>
          <p:nvPr/>
        </p:nvSpPr>
        <p:spPr>
          <a:xfrm>
            <a:off x="4744371" y="187741"/>
            <a:ext cx="2047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5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به نام خدا</a:t>
            </a:r>
            <a:endParaRPr lang="en-US" sz="5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491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631" y="1690688"/>
            <a:ext cx="8070737" cy="4351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1588" y="1839261"/>
            <a:ext cx="8388823" cy="4054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6897" y="1854502"/>
            <a:ext cx="7718205" cy="4023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772" y="1958196"/>
            <a:ext cx="7679224" cy="4055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953" y="1723427"/>
            <a:ext cx="8090093" cy="4285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194" y="1827068"/>
            <a:ext cx="8059611" cy="4078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9635" y="3681690"/>
            <a:ext cx="398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مقاومت استاتیکی و تشکیل چند واگرایی عادی منفی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7752" y="1827068"/>
            <a:ext cx="7736495" cy="4078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216" y="1695992"/>
            <a:ext cx="8309568" cy="4340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3629" y="1756957"/>
            <a:ext cx="8004742" cy="4218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2029" y="1778295"/>
            <a:ext cx="7827942" cy="4176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811"/>
            <a:ext cx="10515600" cy="4351338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واگرایی به معنی حرکت متضاد اوسیلاتورها نسبت به قیمت هستند</a:t>
            </a:r>
          </a:p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واگرایی ها نشان دهنده پتانسیل حرکت هستند</a:t>
            </a:r>
          </a:p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واگرایی ها به دو دسته تقسیم میشوند</a:t>
            </a:r>
          </a:p>
          <a:p>
            <a:pPr algn="r" rtl="1"/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1 – واگرایی عادی</a:t>
            </a:r>
          </a:p>
          <a:p>
            <a:pPr marL="0" indent="0" algn="r" rtl="1">
              <a:buNone/>
            </a:pPr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2 – واگرایی مخفی</a:t>
            </a:r>
          </a:p>
          <a:p>
            <a:pPr algn="r" rtl="1"/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واگرایی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453" y="4666332"/>
            <a:ext cx="3279932" cy="646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163" y="3683925"/>
            <a:ext cx="329822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4332" y="1839261"/>
            <a:ext cx="7663336" cy="4054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8633" y="1726475"/>
            <a:ext cx="6614733" cy="4279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811"/>
            <a:ext cx="10515600" cy="4351338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این نوع واگرایی ها بر عکس حالت واگرایی معمولی می باشند . در حالت واگرایی معمولی از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نظر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قيمتی سقف یا کف جدید تشکيل ميشد ولی اندیکاتور آن را تایيد نمی کرد ، در حالت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واگرایی مخفی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اندیکاتور سقف یا کف جدید ميسازد اما قيمت تایيد نمی کند</a:t>
            </a:r>
          </a:p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واگرایی مخفی به دو دسته تقسیم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میشوند</a:t>
            </a:r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1 – واگرایی مخفی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مثبت</a:t>
            </a:r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/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2 – واگرایی مخفی منفی</a:t>
            </a:r>
          </a:p>
          <a:p>
            <a:pPr algn="r" rtl="1"/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(HD) </a:t>
            </a:r>
            <a:r>
              <a:rPr lang="fa-IR" sz="4800" b="1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واگرایی مخفی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43" y="3442314"/>
            <a:ext cx="1091279" cy="6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809" y="4488126"/>
            <a:ext cx="103031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811"/>
            <a:ext cx="10515600" cy="4351338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بین دو کف تشکیل میشود</a:t>
            </a:r>
          </a:p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نشان دهنده تخلیه هیجان فروش است</a:t>
            </a:r>
          </a:p>
          <a:p>
            <a:pPr algn="r" rtl="1"/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واگرایی مخفی مثبت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167" y="2819392"/>
            <a:ext cx="3523793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1876" y="1699040"/>
            <a:ext cx="7468247" cy="433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015" y="1732571"/>
            <a:ext cx="7955970" cy="4267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4112" y="1790488"/>
            <a:ext cx="7943776" cy="4151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6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2029" y="1869743"/>
            <a:ext cx="7827942" cy="3993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811"/>
            <a:ext cx="10515600" cy="4351338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بین دو سقف شکل میگیرد</a:t>
            </a:r>
          </a:p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نشان از کاهش عطش خرید است</a:t>
            </a:r>
          </a:p>
          <a:p>
            <a:pPr algn="r" rtl="1"/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واگرایی مخفی منفی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65" y="2418554"/>
            <a:ext cx="3176291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3629" y="1711233"/>
            <a:ext cx="8004742" cy="4310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811"/>
            <a:ext cx="10515600" cy="4351338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واگرایی عادی به دو دسته تقسیم میشوند</a:t>
            </a:r>
          </a:p>
          <a:p>
            <a:pPr algn="r" rtl="1"/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1 – واگرایی عای مثبت</a:t>
            </a:r>
          </a:p>
          <a:p>
            <a:pPr algn="r" rtl="1"/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/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/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2 – واگرایی عادی منفی </a:t>
            </a:r>
          </a:p>
          <a:p>
            <a:pPr algn="r" rtl="1"/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(RD)</a:t>
            </a:r>
            <a:r>
              <a:rPr lang="fa-IR" sz="4800" b="1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واگرایی عادی 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855" y="2640058"/>
            <a:ext cx="1060796" cy="646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337" y="4738174"/>
            <a:ext cx="99983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164" y="1690688"/>
            <a:ext cx="7999672" cy="4351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8498" y="1830116"/>
            <a:ext cx="7895004" cy="4072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7752" y="1842309"/>
            <a:ext cx="7736495" cy="404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4814" y="1875840"/>
            <a:ext cx="7602371" cy="3981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857" y="1766102"/>
            <a:ext cx="8102286" cy="4200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811"/>
            <a:ext cx="10515600" cy="4351338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بین کف ها شکل میگیرد</a:t>
            </a:r>
          </a:p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برای تشخیص بهتر است از</a:t>
            </a:r>
            <a:r>
              <a:rPr lang="en-US" dirty="0">
                <a:latin typeface="Adobe Arabic" panose="02040503050201020203" pitchFamily="18" charset="-78"/>
                <a:cs typeface="Adobe Arabic" panose="02040503050201020203" pitchFamily="18" charset="-78"/>
              </a:rPr>
              <a:t>RSI 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و</a:t>
            </a:r>
            <a:r>
              <a:rPr lang="en-U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MACD </a:t>
            </a:r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استفاده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شود</a:t>
            </a:r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واگرایی عادی مثبت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811" y="3235843"/>
            <a:ext cx="3072650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725" y="1708185"/>
            <a:ext cx="7992549" cy="4316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401" y="1741716"/>
            <a:ext cx="7907197" cy="4249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155" y="1758937"/>
            <a:ext cx="8621687" cy="4439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811"/>
            <a:ext cx="10515600" cy="4351338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بین سقف ها شکل میگیرد</a:t>
            </a:r>
          </a:p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ورود عوام به بازار (نه معامله‌گران حرفه‌ای)</a:t>
            </a:r>
          </a:p>
          <a:p>
            <a:pPr algn="r" rtl="1"/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واگرایی عادی منفی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946" y="2765953"/>
            <a:ext cx="4182218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318" y="1720378"/>
            <a:ext cx="7791363" cy="4291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8" y="5312564"/>
            <a:ext cx="1460740" cy="1459171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2309003" y="150753"/>
            <a:ext cx="7573993" cy="1255351"/>
          </a:xfrm>
          <a:prstGeom prst="flowChartTerminator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ln w="0"/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</a:t>
            </a:r>
            <a:endParaRPr lang="fa-IR" sz="4800" b="1" dirty="0">
              <a:ln w="0"/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6237787"/>
            <a:ext cx="2786332" cy="5988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3758" y="6211669"/>
            <a:ext cx="245881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Instagram: </a:t>
            </a:r>
            <a:r>
              <a:rPr lang="en-US" dirty="0" err="1" smtClean="0"/>
              <a:t>Kiarash_fazel</a:t>
            </a:r>
            <a:endParaRPr lang="en-US" dirty="0" smtClean="0"/>
          </a:p>
          <a:p>
            <a:pPr algn="ctr"/>
            <a:r>
              <a:rPr lang="en-US" dirty="0" smtClean="0"/>
              <a:t>Telegram: </a:t>
            </a:r>
            <a:r>
              <a:rPr lang="en-US" dirty="0" err="1" smtClean="0"/>
              <a:t>Kiarashfazel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444</Words>
  <Application>Microsoft Office PowerPoint</Application>
  <PresentationFormat>Widescreen</PresentationFormat>
  <Paragraphs>134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Adobe Arabic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Kiarash</dc:creator>
  <cp:lastModifiedBy>Kiarash</cp:lastModifiedBy>
  <cp:revision>9</cp:revision>
  <dcterms:created xsi:type="dcterms:W3CDTF">2019-10-14T20:58:45Z</dcterms:created>
  <dcterms:modified xsi:type="dcterms:W3CDTF">2019-11-16T22:14:33Z</dcterms:modified>
</cp:coreProperties>
</file>